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500252"/>
            <a:ext cx="10358120" cy="953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12735"/>
            <a:ext cx="10358120" cy="452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4419" y="2022424"/>
            <a:ext cx="9041765" cy="1416050"/>
          </a:xfrm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marL="1838325" marR="5080" indent="-1826260">
              <a:lnSpc>
                <a:spcPts val="5180"/>
              </a:lnSpc>
              <a:spcBef>
                <a:spcPts val="755"/>
              </a:spcBef>
              <a:tabLst>
                <a:tab pos="2533015" algn="l"/>
                <a:tab pos="3904615" algn="l"/>
              </a:tabLst>
            </a:pPr>
            <a:r>
              <a:rPr dirty="0" sz="4800" spc="175" b="1">
                <a:latin typeface="Times New Roman"/>
                <a:cs typeface="Times New Roman"/>
              </a:rPr>
              <a:t>The </a:t>
            </a:r>
            <a:r>
              <a:rPr dirty="0" sz="4800" spc="204" b="1">
                <a:latin typeface="Times New Roman"/>
                <a:cs typeface="Times New Roman"/>
              </a:rPr>
              <a:t>Shape </a:t>
            </a:r>
            <a:r>
              <a:rPr dirty="0" sz="4800" spc="265" b="1">
                <a:latin typeface="Times New Roman"/>
                <a:cs typeface="Times New Roman"/>
              </a:rPr>
              <a:t>of </a:t>
            </a:r>
            <a:r>
              <a:rPr dirty="0" sz="4800" spc="175" b="1">
                <a:latin typeface="Times New Roman"/>
                <a:cs typeface="Times New Roman"/>
              </a:rPr>
              <a:t>the</a:t>
            </a:r>
            <a:r>
              <a:rPr dirty="0" sz="4800" spc="-780" b="1">
                <a:latin typeface="Times New Roman"/>
                <a:cs typeface="Times New Roman"/>
              </a:rPr>
              <a:t> </a:t>
            </a:r>
            <a:r>
              <a:rPr dirty="0" sz="4800" spc="100" b="1">
                <a:latin typeface="Times New Roman"/>
                <a:cs typeface="Times New Roman"/>
              </a:rPr>
              <a:t>Irish </a:t>
            </a:r>
            <a:r>
              <a:rPr dirty="0" sz="4800" spc="70" b="1">
                <a:latin typeface="Times New Roman"/>
                <a:cs typeface="Times New Roman"/>
              </a:rPr>
              <a:t>Economy,  </a:t>
            </a:r>
            <a:r>
              <a:rPr dirty="0" sz="4800" spc="130" b="1">
                <a:latin typeface="Times New Roman"/>
                <a:cs typeface="Times New Roman"/>
              </a:rPr>
              <a:t>to	</a:t>
            </a:r>
            <a:r>
              <a:rPr dirty="0" sz="4800" b="1">
                <a:latin typeface="Times New Roman"/>
                <a:cs typeface="Times New Roman"/>
              </a:rPr>
              <a:t>2040	</a:t>
            </a:r>
            <a:r>
              <a:rPr dirty="0" sz="4800" spc="175" b="1">
                <a:latin typeface="Times New Roman"/>
                <a:cs typeface="Times New Roman"/>
              </a:rPr>
              <a:t>and</a:t>
            </a:r>
            <a:r>
              <a:rPr dirty="0" sz="4800" b="1">
                <a:latin typeface="Times New Roman"/>
                <a:cs typeface="Times New Roman"/>
              </a:rPr>
              <a:t> </a:t>
            </a:r>
            <a:r>
              <a:rPr dirty="0" sz="4800" spc="260" b="1">
                <a:latin typeface="Times New Roman"/>
                <a:cs typeface="Times New Roman"/>
              </a:rPr>
              <a:t>beyond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9908" y="3486048"/>
            <a:ext cx="7548880" cy="2069464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760"/>
              </a:spcBef>
            </a:pPr>
            <a:r>
              <a:rPr dirty="0" sz="2800" spc="55" i="1">
                <a:latin typeface="Times New Roman"/>
                <a:cs typeface="Times New Roman"/>
              </a:rPr>
              <a:t>PPAN</a:t>
            </a:r>
            <a:r>
              <a:rPr dirty="0" sz="2800" spc="15" i="1">
                <a:latin typeface="Times New Roman"/>
                <a:cs typeface="Times New Roman"/>
              </a:rPr>
              <a:t> </a:t>
            </a:r>
            <a:r>
              <a:rPr dirty="0" sz="2800" spc="-10" i="1">
                <a:latin typeface="Times New Roman"/>
                <a:cs typeface="Times New Roman"/>
              </a:rPr>
              <a:t>Workshop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dirty="0" sz="2800" spc="-35" i="1">
                <a:latin typeface="Times New Roman"/>
                <a:cs typeface="Times New Roman"/>
              </a:rPr>
              <a:t>Ireland </a:t>
            </a:r>
            <a:r>
              <a:rPr dirty="0" sz="2800" spc="75" i="1">
                <a:latin typeface="Times New Roman"/>
                <a:cs typeface="Times New Roman"/>
              </a:rPr>
              <a:t>in </a:t>
            </a:r>
            <a:r>
              <a:rPr dirty="0" sz="2800" spc="-50" i="1">
                <a:latin typeface="Times New Roman"/>
                <a:cs typeface="Times New Roman"/>
              </a:rPr>
              <a:t>2040: </a:t>
            </a:r>
            <a:r>
              <a:rPr dirty="0" sz="2800" spc="35" i="1">
                <a:latin typeface="Times New Roman"/>
                <a:cs typeface="Times New Roman"/>
              </a:rPr>
              <a:t>Managing </a:t>
            </a:r>
            <a:r>
              <a:rPr dirty="0" sz="2800" spc="-45" i="1">
                <a:latin typeface="Times New Roman"/>
                <a:cs typeface="Times New Roman"/>
              </a:rPr>
              <a:t>change </a:t>
            </a:r>
            <a:r>
              <a:rPr dirty="0" sz="2800" spc="-40" i="1">
                <a:latin typeface="Times New Roman"/>
                <a:cs typeface="Times New Roman"/>
              </a:rPr>
              <a:t>over </a:t>
            </a:r>
            <a:r>
              <a:rPr dirty="0" sz="2800" spc="-160" i="1">
                <a:latin typeface="Times New Roman"/>
                <a:cs typeface="Times New Roman"/>
              </a:rPr>
              <a:t>a</a:t>
            </a:r>
            <a:r>
              <a:rPr dirty="0" sz="2800" spc="25" i="1">
                <a:latin typeface="Times New Roman"/>
                <a:cs typeface="Times New Roman"/>
              </a:rPr>
              <a:t> </a:t>
            </a:r>
            <a:r>
              <a:rPr dirty="0" sz="2800" spc="-20" i="1">
                <a:latin typeface="Times New Roman"/>
                <a:cs typeface="Times New Roman"/>
              </a:rPr>
              <a:t>generation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05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2800" spc="145">
                <a:latin typeface="Times New Roman"/>
                <a:cs typeface="Times New Roman"/>
              </a:rPr>
              <a:t>Ronan </a:t>
            </a:r>
            <a:r>
              <a:rPr dirty="0" sz="2800" spc="55">
                <a:latin typeface="Times New Roman"/>
                <a:cs typeface="Times New Roman"/>
              </a:rPr>
              <a:t>C. </a:t>
            </a:r>
            <a:r>
              <a:rPr dirty="0" sz="2800" spc="75">
                <a:latin typeface="Times New Roman"/>
                <a:cs typeface="Times New Roman"/>
              </a:rPr>
              <a:t>Lyons, Trinity </a:t>
            </a:r>
            <a:r>
              <a:rPr dirty="0" sz="2800" spc="95">
                <a:latin typeface="Times New Roman"/>
                <a:cs typeface="Times New Roman"/>
              </a:rPr>
              <a:t>College</a:t>
            </a:r>
            <a:r>
              <a:rPr dirty="0" sz="2800" spc="-390">
                <a:latin typeface="Times New Roman"/>
                <a:cs typeface="Times New Roman"/>
              </a:rPr>
              <a:t> </a:t>
            </a:r>
            <a:r>
              <a:rPr dirty="0" sz="2800" spc="145">
                <a:latin typeface="Times New Roman"/>
                <a:cs typeface="Times New Roman"/>
              </a:rPr>
              <a:t>Dublin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145"/>
              <a:t>As</a:t>
            </a:r>
            <a:r>
              <a:rPr dirty="0" spc="5"/>
              <a:t> </a:t>
            </a:r>
            <a:r>
              <a:rPr dirty="0" spc="180"/>
              <a:t>suggested</a:t>
            </a:r>
            <a:r>
              <a:rPr dirty="0" spc="15"/>
              <a:t> </a:t>
            </a:r>
            <a:r>
              <a:rPr dirty="0" spc="170"/>
              <a:t>by</a:t>
            </a:r>
            <a:r>
              <a:rPr dirty="0"/>
              <a:t> </a:t>
            </a:r>
            <a:r>
              <a:rPr dirty="0" spc="100"/>
              <a:t>its</a:t>
            </a:r>
            <a:r>
              <a:rPr dirty="0" spc="15"/>
              <a:t> </a:t>
            </a:r>
            <a:r>
              <a:rPr dirty="0" spc="175"/>
              <a:t>under-urbanization,</a:t>
            </a:r>
            <a:r>
              <a:rPr dirty="0" spc="-25"/>
              <a:t> </a:t>
            </a:r>
            <a:r>
              <a:rPr dirty="0" spc="165"/>
              <a:t>Ireland</a:t>
            </a:r>
            <a:r>
              <a:rPr dirty="0" spc="-5"/>
              <a:t> </a:t>
            </a:r>
            <a:r>
              <a:rPr dirty="0" spc="70"/>
              <a:t>is  </a:t>
            </a:r>
            <a:r>
              <a:rPr dirty="0" spc="160"/>
              <a:t>“missing” </a:t>
            </a:r>
            <a:r>
              <a:rPr dirty="0" spc="190"/>
              <a:t>roughly </a:t>
            </a:r>
            <a:r>
              <a:rPr dirty="0" spc="85"/>
              <a:t>0.5m</a:t>
            </a:r>
            <a:r>
              <a:rPr dirty="0" spc="-385"/>
              <a:t> </a:t>
            </a:r>
            <a:r>
              <a:rPr dirty="0" spc="200"/>
              <a:t>apartments</a:t>
            </a:r>
          </a:p>
        </p:txBody>
      </p:sp>
      <p:sp>
        <p:nvSpPr>
          <p:cNvPr id="3" name="object 3"/>
          <p:cNvSpPr/>
          <p:nvPr/>
        </p:nvSpPr>
        <p:spPr>
          <a:xfrm>
            <a:off x="2845307" y="2369820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0"/>
                </a:moveTo>
                <a:lnTo>
                  <a:pt x="0" y="2590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45307" y="2447544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45307" y="255270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45307" y="2657855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45307" y="2763011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45307" y="2868167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45307" y="2973323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45307" y="3078479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45307" y="3183635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45307" y="3288791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45307" y="3393947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45307" y="3497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45307" y="3602735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45307" y="3707891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45307" y="3813047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45307" y="3918203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845307" y="402335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845307" y="4128515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45307" y="4233671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45307" y="433882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45307" y="4443984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845307" y="4549140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845307" y="4654296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45307" y="4759452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45307" y="4863084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45307" y="496824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45307" y="5073396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845307" y="5178552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845307" y="5283708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845307" y="5388864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845307" y="5494020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845307" y="5599176"/>
            <a:ext cx="0" cy="131445"/>
          </a:xfrm>
          <a:custGeom>
            <a:avLst/>
            <a:gdLst/>
            <a:ahLst/>
            <a:cxnLst/>
            <a:rect l="l" t="t" r="r" b="b"/>
            <a:pathLst>
              <a:path w="0" h="131445">
                <a:moveTo>
                  <a:pt x="0" y="0"/>
                </a:moveTo>
                <a:lnTo>
                  <a:pt x="0" y="13106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02379" y="2369820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0"/>
                </a:moveTo>
                <a:lnTo>
                  <a:pt x="0" y="2590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02379" y="2447544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802379" y="255270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802379" y="2657855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802379" y="2763011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802379" y="2868167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802379" y="2973323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802379" y="3078479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802379" y="3183635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802379" y="3288791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802379" y="3393947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802379" y="349757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802379" y="3602735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802379" y="3707891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802379" y="3813047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802379" y="3918203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802379" y="4023359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39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802379" y="4128515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802379" y="4233671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5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802379" y="4338828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802379" y="4443984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70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802379" y="4549140"/>
            <a:ext cx="0" cy="1181100"/>
          </a:xfrm>
          <a:custGeom>
            <a:avLst/>
            <a:gdLst/>
            <a:ahLst/>
            <a:cxnLst/>
            <a:rect l="l" t="t" r="r" b="b"/>
            <a:pathLst>
              <a:path w="0" h="1181100">
                <a:moveTo>
                  <a:pt x="0" y="0"/>
                </a:moveTo>
                <a:lnTo>
                  <a:pt x="0" y="118110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759452" y="2369820"/>
            <a:ext cx="0" cy="26034"/>
          </a:xfrm>
          <a:custGeom>
            <a:avLst/>
            <a:gdLst/>
            <a:ahLst/>
            <a:cxnLst/>
            <a:rect l="l" t="t" r="r" b="b"/>
            <a:pathLst>
              <a:path w="0" h="26035">
                <a:moveTo>
                  <a:pt x="0" y="0"/>
                </a:moveTo>
                <a:lnTo>
                  <a:pt x="0" y="2590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759452" y="2447544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759452" y="2552700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759452" y="2657855"/>
            <a:ext cx="0" cy="53340"/>
          </a:xfrm>
          <a:custGeom>
            <a:avLst/>
            <a:gdLst/>
            <a:ahLst/>
            <a:cxnLst/>
            <a:rect l="l" t="t" r="r" b="b"/>
            <a:pathLst>
              <a:path w="0" h="53339">
                <a:moveTo>
                  <a:pt x="0" y="0"/>
                </a:moveTo>
                <a:lnTo>
                  <a:pt x="0" y="533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759452" y="2763011"/>
            <a:ext cx="0" cy="52069"/>
          </a:xfrm>
          <a:custGeom>
            <a:avLst/>
            <a:gdLst/>
            <a:ahLst/>
            <a:cxnLst/>
            <a:rect l="l" t="t" r="r" b="b"/>
            <a:pathLst>
              <a:path w="0" h="52069">
                <a:moveTo>
                  <a:pt x="0" y="0"/>
                </a:moveTo>
                <a:lnTo>
                  <a:pt x="0" y="51816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759452" y="2868167"/>
            <a:ext cx="0" cy="2862580"/>
          </a:xfrm>
          <a:custGeom>
            <a:avLst/>
            <a:gdLst/>
            <a:ahLst/>
            <a:cxnLst/>
            <a:rect l="l" t="t" r="r" b="b"/>
            <a:pathLst>
              <a:path w="0" h="2862579">
                <a:moveTo>
                  <a:pt x="0" y="0"/>
                </a:moveTo>
                <a:lnTo>
                  <a:pt x="0" y="2862071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716523" y="2369820"/>
            <a:ext cx="0" cy="3360420"/>
          </a:xfrm>
          <a:custGeom>
            <a:avLst/>
            <a:gdLst/>
            <a:ahLst/>
            <a:cxnLst/>
            <a:rect l="l" t="t" r="r" b="b"/>
            <a:pathLst>
              <a:path w="0" h="3360420">
                <a:moveTo>
                  <a:pt x="0" y="0"/>
                </a:moveTo>
                <a:lnTo>
                  <a:pt x="0" y="3360419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886711" y="5677661"/>
            <a:ext cx="599440" cy="0"/>
          </a:xfrm>
          <a:custGeom>
            <a:avLst/>
            <a:gdLst/>
            <a:ahLst/>
            <a:cxnLst/>
            <a:rect l="l" t="t" r="r" b="b"/>
            <a:pathLst>
              <a:path w="599439" h="0">
                <a:moveTo>
                  <a:pt x="0" y="0"/>
                </a:moveTo>
                <a:lnTo>
                  <a:pt x="598932" y="0"/>
                </a:lnTo>
              </a:path>
            </a:pathLst>
          </a:custGeom>
          <a:ln w="53340">
            <a:solidFill>
              <a:srgbClr val="92D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886711" y="5572505"/>
            <a:ext cx="1045844" cy="0"/>
          </a:xfrm>
          <a:custGeom>
            <a:avLst/>
            <a:gdLst/>
            <a:ahLst/>
            <a:cxnLst/>
            <a:rect l="l" t="t" r="r" b="b"/>
            <a:pathLst>
              <a:path w="1045844" h="0">
                <a:moveTo>
                  <a:pt x="0" y="0"/>
                </a:moveTo>
                <a:lnTo>
                  <a:pt x="1045463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886711" y="5467350"/>
            <a:ext cx="1324610" cy="0"/>
          </a:xfrm>
          <a:custGeom>
            <a:avLst/>
            <a:gdLst/>
            <a:ahLst/>
            <a:cxnLst/>
            <a:rect l="l" t="t" r="r" b="b"/>
            <a:pathLst>
              <a:path w="1324610" h="0">
                <a:moveTo>
                  <a:pt x="0" y="0"/>
                </a:moveTo>
                <a:lnTo>
                  <a:pt x="1324356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886711" y="5362955"/>
            <a:ext cx="1336675" cy="0"/>
          </a:xfrm>
          <a:custGeom>
            <a:avLst/>
            <a:gdLst/>
            <a:ahLst/>
            <a:cxnLst/>
            <a:rect l="l" t="t" r="r" b="b"/>
            <a:pathLst>
              <a:path w="1336675" h="0">
                <a:moveTo>
                  <a:pt x="0" y="0"/>
                </a:moveTo>
                <a:lnTo>
                  <a:pt x="1336548" y="0"/>
                </a:lnTo>
              </a:path>
            </a:pathLst>
          </a:custGeom>
          <a:ln w="51815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886711" y="5257800"/>
            <a:ext cx="1524000" cy="0"/>
          </a:xfrm>
          <a:custGeom>
            <a:avLst/>
            <a:gdLst/>
            <a:ahLst/>
            <a:cxnLst/>
            <a:rect l="l" t="t" r="r" b="b"/>
            <a:pathLst>
              <a:path w="1524000" h="0">
                <a:moveTo>
                  <a:pt x="0" y="0"/>
                </a:moveTo>
                <a:lnTo>
                  <a:pt x="1524000" y="0"/>
                </a:lnTo>
              </a:path>
            </a:pathLst>
          </a:custGeom>
          <a:ln w="51815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886711" y="5152644"/>
            <a:ext cx="1737360" cy="0"/>
          </a:xfrm>
          <a:custGeom>
            <a:avLst/>
            <a:gdLst/>
            <a:ahLst/>
            <a:cxnLst/>
            <a:rect l="l" t="t" r="r" b="b"/>
            <a:pathLst>
              <a:path w="1737360" h="0">
                <a:moveTo>
                  <a:pt x="0" y="0"/>
                </a:moveTo>
                <a:lnTo>
                  <a:pt x="1737360" y="0"/>
                </a:lnTo>
              </a:path>
            </a:pathLst>
          </a:custGeom>
          <a:ln w="51815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886711" y="5047488"/>
            <a:ext cx="1742439" cy="0"/>
          </a:xfrm>
          <a:custGeom>
            <a:avLst/>
            <a:gdLst/>
            <a:ahLst/>
            <a:cxnLst/>
            <a:rect l="l" t="t" r="r" b="b"/>
            <a:pathLst>
              <a:path w="1742439" h="0">
                <a:moveTo>
                  <a:pt x="0" y="0"/>
                </a:moveTo>
                <a:lnTo>
                  <a:pt x="1741932" y="0"/>
                </a:lnTo>
              </a:path>
            </a:pathLst>
          </a:custGeom>
          <a:ln w="51815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886711" y="4942332"/>
            <a:ext cx="1763395" cy="0"/>
          </a:xfrm>
          <a:custGeom>
            <a:avLst/>
            <a:gdLst/>
            <a:ahLst/>
            <a:cxnLst/>
            <a:rect l="l" t="t" r="r" b="b"/>
            <a:pathLst>
              <a:path w="1763395" h="0">
                <a:moveTo>
                  <a:pt x="0" y="0"/>
                </a:moveTo>
                <a:lnTo>
                  <a:pt x="1763267" y="0"/>
                </a:lnTo>
              </a:path>
            </a:pathLst>
          </a:custGeom>
          <a:ln w="51815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886711" y="4837176"/>
            <a:ext cx="1856739" cy="0"/>
          </a:xfrm>
          <a:custGeom>
            <a:avLst/>
            <a:gdLst/>
            <a:ahLst/>
            <a:cxnLst/>
            <a:rect l="l" t="t" r="r" b="b"/>
            <a:pathLst>
              <a:path w="1856739" h="0">
                <a:moveTo>
                  <a:pt x="0" y="0"/>
                </a:moveTo>
                <a:lnTo>
                  <a:pt x="1856232" y="0"/>
                </a:lnTo>
              </a:path>
            </a:pathLst>
          </a:custGeom>
          <a:ln w="51815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886711" y="4732782"/>
            <a:ext cx="1880870" cy="0"/>
          </a:xfrm>
          <a:custGeom>
            <a:avLst/>
            <a:gdLst/>
            <a:ahLst/>
            <a:cxnLst/>
            <a:rect l="l" t="t" r="r" b="b"/>
            <a:pathLst>
              <a:path w="1880870" h="0">
                <a:moveTo>
                  <a:pt x="0" y="0"/>
                </a:moveTo>
                <a:lnTo>
                  <a:pt x="1880615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886711" y="4627626"/>
            <a:ext cx="1887220" cy="0"/>
          </a:xfrm>
          <a:custGeom>
            <a:avLst/>
            <a:gdLst/>
            <a:ahLst/>
            <a:cxnLst/>
            <a:rect l="l" t="t" r="r" b="b"/>
            <a:pathLst>
              <a:path w="1887220" h="0">
                <a:moveTo>
                  <a:pt x="0" y="0"/>
                </a:moveTo>
                <a:lnTo>
                  <a:pt x="1886712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886711" y="4522470"/>
            <a:ext cx="1973580" cy="0"/>
          </a:xfrm>
          <a:custGeom>
            <a:avLst/>
            <a:gdLst/>
            <a:ahLst/>
            <a:cxnLst/>
            <a:rect l="l" t="t" r="r" b="b"/>
            <a:pathLst>
              <a:path w="1973579" h="0">
                <a:moveTo>
                  <a:pt x="0" y="0"/>
                </a:moveTo>
                <a:lnTo>
                  <a:pt x="1973579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886711" y="4417314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 h="0">
                <a:moveTo>
                  <a:pt x="0" y="0"/>
                </a:moveTo>
                <a:lnTo>
                  <a:pt x="1988820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886711" y="4312158"/>
            <a:ext cx="2024380" cy="0"/>
          </a:xfrm>
          <a:custGeom>
            <a:avLst/>
            <a:gdLst/>
            <a:ahLst/>
            <a:cxnLst/>
            <a:rect l="l" t="t" r="r" b="b"/>
            <a:pathLst>
              <a:path w="2024379" h="0">
                <a:moveTo>
                  <a:pt x="0" y="0"/>
                </a:moveTo>
                <a:lnTo>
                  <a:pt x="2023872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886711" y="4207002"/>
            <a:ext cx="2040889" cy="0"/>
          </a:xfrm>
          <a:custGeom>
            <a:avLst/>
            <a:gdLst/>
            <a:ahLst/>
            <a:cxnLst/>
            <a:rect l="l" t="t" r="r" b="b"/>
            <a:pathLst>
              <a:path w="2040889" h="0">
                <a:moveTo>
                  <a:pt x="0" y="0"/>
                </a:moveTo>
                <a:lnTo>
                  <a:pt x="2040636" y="0"/>
                </a:lnTo>
              </a:path>
            </a:pathLst>
          </a:custGeom>
          <a:ln w="53340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886711" y="4102608"/>
            <a:ext cx="2138680" cy="0"/>
          </a:xfrm>
          <a:custGeom>
            <a:avLst/>
            <a:gdLst/>
            <a:ahLst/>
            <a:cxnLst/>
            <a:rect l="l" t="t" r="r" b="b"/>
            <a:pathLst>
              <a:path w="2138679" h="0">
                <a:moveTo>
                  <a:pt x="0" y="0"/>
                </a:moveTo>
                <a:lnTo>
                  <a:pt x="2138172" y="0"/>
                </a:lnTo>
              </a:path>
            </a:pathLst>
          </a:custGeom>
          <a:ln w="51816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886711" y="3997452"/>
            <a:ext cx="2193290" cy="0"/>
          </a:xfrm>
          <a:custGeom>
            <a:avLst/>
            <a:gdLst/>
            <a:ahLst/>
            <a:cxnLst/>
            <a:rect l="l" t="t" r="r" b="b"/>
            <a:pathLst>
              <a:path w="2193290" h="0">
                <a:moveTo>
                  <a:pt x="0" y="0"/>
                </a:moveTo>
                <a:lnTo>
                  <a:pt x="2193036" y="0"/>
                </a:lnTo>
              </a:path>
            </a:pathLst>
          </a:custGeom>
          <a:ln w="51816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886711" y="3892296"/>
            <a:ext cx="2263140" cy="0"/>
          </a:xfrm>
          <a:custGeom>
            <a:avLst/>
            <a:gdLst/>
            <a:ahLst/>
            <a:cxnLst/>
            <a:rect l="l" t="t" r="r" b="b"/>
            <a:pathLst>
              <a:path w="2263140" h="0">
                <a:moveTo>
                  <a:pt x="0" y="0"/>
                </a:moveTo>
                <a:lnTo>
                  <a:pt x="2263140" y="0"/>
                </a:lnTo>
              </a:path>
            </a:pathLst>
          </a:custGeom>
          <a:ln w="51816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886711" y="3787140"/>
            <a:ext cx="2301240" cy="0"/>
          </a:xfrm>
          <a:custGeom>
            <a:avLst/>
            <a:gdLst/>
            <a:ahLst/>
            <a:cxnLst/>
            <a:rect l="l" t="t" r="r" b="b"/>
            <a:pathLst>
              <a:path w="2301240" h="0">
                <a:moveTo>
                  <a:pt x="0" y="0"/>
                </a:moveTo>
                <a:lnTo>
                  <a:pt x="2301240" y="0"/>
                </a:lnTo>
              </a:path>
            </a:pathLst>
          </a:custGeom>
          <a:ln w="51816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886711" y="3681984"/>
            <a:ext cx="2315210" cy="0"/>
          </a:xfrm>
          <a:custGeom>
            <a:avLst/>
            <a:gdLst/>
            <a:ahLst/>
            <a:cxnLst/>
            <a:rect l="l" t="t" r="r" b="b"/>
            <a:pathLst>
              <a:path w="2315210" h="0">
                <a:moveTo>
                  <a:pt x="0" y="0"/>
                </a:moveTo>
                <a:lnTo>
                  <a:pt x="2314955" y="0"/>
                </a:lnTo>
              </a:path>
            </a:pathLst>
          </a:custGeom>
          <a:ln w="51816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886711" y="3576828"/>
            <a:ext cx="2326005" cy="0"/>
          </a:xfrm>
          <a:custGeom>
            <a:avLst/>
            <a:gdLst/>
            <a:ahLst/>
            <a:cxnLst/>
            <a:rect l="l" t="t" r="r" b="b"/>
            <a:pathLst>
              <a:path w="2326004" h="0">
                <a:moveTo>
                  <a:pt x="0" y="0"/>
                </a:moveTo>
                <a:lnTo>
                  <a:pt x="2325624" y="0"/>
                </a:lnTo>
              </a:path>
            </a:pathLst>
          </a:custGeom>
          <a:ln w="51815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886711" y="3471671"/>
            <a:ext cx="2466340" cy="0"/>
          </a:xfrm>
          <a:custGeom>
            <a:avLst/>
            <a:gdLst/>
            <a:ahLst/>
            <a:cxnLst/>
            <a:rect l="l" t="t" r="r" b="b"/>
            <a:pathLst>
              <a:path w="2466340" h="0">
                <a:moveTo>
                  <a:pt x="0" y="0"/>
                </a:moveTo>
                <a:lnTo>
                  <a:pt x="2465832" y="0"/>
                </a:lnTo>
              </a:path>
            </a:pathLst>
          </a:custGeom>
          <a:ln w="51815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886711" y="3367278"/>
            <a:ext cx="2581910" cy="0"/>
          </a:xfrm>
          <a:custGeom>
            <a:avLst/>
            <a:gdLst/>
            <a:ahLst/>
            <a:cxnLst/>
            <a:rect l="l" t="t" r="r" b="b"/>
            <a:pathLst>
              <a:path w="2581910" h="0">
                <a:moveTo>
                  <a:pt x="0" y="0"/>
                </a:moveTo>
                <a:lnTo>
                  <a:pt x="2581655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886711" y="3262121"/>
            <a:ext cx="2734310" cy="0"/>
          </a:xfrm>
          <a:custGeom>
            <a:avLst/>
            <a:gdLst/>
            <a:ahLst/>
            <a:cxnLst/>
            <a:rect l="l" t="t" r="r" b="b"/>
            <a:pathLst>
              <a:path w="2734310" h="0">
                <a:moveTo>
                  <a:pt x="0" y="0"/>
                </a:moveTo>
                <a:lnTo>
                  <a:pt x="2734055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886711" y="3156966"/>
            <a:ext cx="2780030" cy="0"/>
          </a:xfrm>
          <a:custGeom>
            <a:avLst/>
            <a:gdLst/>
            <a:ahLst/>
            <a:cxnLst/>
            <a:rect l="l" t="t" r="r" b="b"/>
            <a:pathLst>
              <a:path w="2780029" h="0">
                <a:moveTo>
                  <a:pt x="0" y="0"/>
                </a:moveTo>
                <a:lnTo>
                  <a:pt x="2779776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886711" y="3051810"/>
            <a:ext cx="2842260" cy="0"/>
          </a:xfrm>
          <a:custGeom>
            <a:avLst/>
            <a:gdLst/>
            <a:ahLst/>
            <a:cxnLst/>
            <a:rect l="l" t="t" r="r" b="b"/>
            <a:pathLst>
              <a:path w="2842260" h="0">
                <a:moveTo>
                  <a:pt x="0" y="0"/>
                </a:moveTo>
                <a:lnTo>
                  <a:pt x="2842260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886711" y="2946654"/>
            <a:ext cx="2854960" cy="0"/>
          </a:xfrm>
          <a:custGeom>
            <a:avLst/>
            <a:gdLst/>
            <a:ahLst/>
            <a:cxnLst/>
            <a:rect l="l" t="t" r="r" b="b"/>
            <a:pathLst>
              <a:path w="2854960" h="0">
                <a:moveTo>
                  <a:pt x="0" y="0"/>
                </a:moveTo>
                <a:lnTo>
                  <a:pt x="2854452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886711" y="2841498"/>
            <a:ext cx="2956560" cy="0"/>
          </a:xfrm>
          <a:custGeom>
            <a:avLst/>
            <a:gdLst/>
            <a:ahLst/>
            <a:cxnLst/>
            <a:rect l="l" t="t" r="r" b="b"/>
            <a:pathLst>
              <a:path w="2956560" h="0">
                <a:moveTo>
                  <a:pt x="0" y="0"/>
                </a:moveTo>
                <a:lnTo>
                  <a:pt x="2956560" y="0"/>
                </a:lnTo>
              </a:path>
            </a:pathLst>
          </a:custGeom>
          <a:ln w="53339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886711" y="2737104"/>
            <a:ext cx="2974975" cy="0"/>
          </a:xfrm>
          <a:custGeom>
            <a:avLst/>
            <a:gdLst/>
            <a:ahLst/>
            <a:cxnLst/>
            <a:rect l="l" t="t" r="r" b="b"/>
            <a:pathLst>
              <a:path w="2974975" h="0">
                <a:moveTo>
                  <a:pt x="0" y="0"/>
                </a:moveTo>
                <a:lnTo>
                  <a:pt x="2974848" y="0"/>
                </a:lnTo>
              </a:path>
            </a:pathLst>
          </a:custGeom>
          <a:ln w="51815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886711" y="2631948"/>
            <a:ext cx="3023870" cy="0"/>
          </a:xfrm>
          <a:custGeom>
            <a:avLst/>
            <a:gdLst/>
            <a:ahLst/>
            <a:cxnLst/>
            <a:rect l="l" t="t" r="r" b="b"/>
            <a:pathLst>
              <a:path w="3023870" h="0">
                <a:moveTo>
                  <a:pt x="0" y="0"/>
                </a:moveTo>
                <a:lnTo>
                  <a:pt x="3023616" y="0"/>
                </a:lnTo>
              </a:path>
            </a:pathLst>
          </a:custGeom>
          <a:ln w="51815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886711" y="2526792"/>
            <a:ext cx="3316604" cy="0"/>
          </a:xfrm>
          <a:custGeom>
            <a:avLst/>
            <a:gdLst/>
            <a:ahLst/>
            <a:cxnLst/>
            <a:rect l="l" t="t" r="r" b="b"/>
            <a:pathLst>
              <a:path w="3316604" h="0">
                <a:moveTo>
                  <a:pt x="0" y="0"/>
                </a:moveTo>
                <a:lnTo>
                  <a:pt x="3316224" y="0"/>
                </a:lnTo>
              </a:path>
            </a:pathLst>
          </a:custGeom>
          <a:ln w="51815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886711" y="2421635"/>
            <a:ext cx="3347085" cy="0"/>
          </a:xfrm>
          <a:custGeom>
            <a:avLst/>
            <a:gdLst/>
            <a:ahLst/>
            <a:cxnLst/>
            <a:rect l="l" t="t" r="r" b="b"/>
            <a:pathLst>
              <a:path w="3347085" h="0">
                <a:moveTo>
                  <a:pt x="0" y="0"/>
                </a:moveTo>
                <a:lnTo>
                  <a:pt x="3346704" y="0"/>
                </a:lnTo>
              </a:path>
            </a:pathLst>
          </a:custGeom>
          <a:ln w="51816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888235" y="5730240"/>
            <a:ext cx="3828415" cy="0"/>
          </a:xfrm>
          <a:custGeom>
            <a:avLst/>
            <a:gdLst/>
            <a:ahLst/>
            <a:cxnLst/>
            <a:rect l="l" t="t" r="r" b="b"/>
            <a:pathLst>
              <a:path w="3828415" h="0">
                <a:moveTo>
                  <a:pt x="0" y="0"/>
                </a:moveTo>
                <a:lnTo>
                  <a:pt x="382828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888235" y="5730240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845307" y="5730240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802379" y="5730240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759452" y="5730240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716523" y="5730240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888235" y="2369820"/>
            <a:ext cx="0" cy="3360420"/>
          </a:xfrm>
          <a:custGeom>
            <a:avLst/>
            <a:gdLst/>
            <a:ahLst/>
            <a:cxnLst/>
            <a:rect l="l" t="t" r="r" b="b"/>
            <a:pathLst>
              <a:path w="0" h="3360420">
                <a:moveTo>
                  <a:pt x="0" y="3360419"/>
                </a:moveTo>
                <a:lnTo>
                  <a:pt x="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837944" y="5730240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837944" y="5625084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837944" y="5519928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837944" y="5414771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837944" y="5309615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837944" y="5204459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837944" y="5100828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837944" y="4995671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837944" y="4890515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837944" y="4785359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837944" y="4680203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837944" y="457504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837944" y="4469891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837944" y="4364735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837944" y="4259579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837944" y="4154423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1837944" y="404926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837944" y="3944111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837944" y="3838955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837944" y="3735323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837944" y="363016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837944" y="3525011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837944" y="3419855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837944" y="3314700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837944" y="3209544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837944" y="3104388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837944" y="2999232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837944" y="2894076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837944" y="2788920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837944" y="2683764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837944" y="257860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837944" y="2473451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837944" y="2369820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0" y="0"/>
                </a:moveTo>
                <a:lnTo>
                  <a:pt x="502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 txBox="1"/>
          <p:nvPr/>
        </p:nvSpPr>
        <p:spPr>
          <a:xfrm>
            <a:off x="1755775" y="5851042"/>
            <a:ext cx="2628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0%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668904" y="5851042"/>
            <a:ext cx="353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626358" y="5851042"/>
            <a:ext cx="353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583684" y="5851042"/>
            <a:ext cx="353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541009" y="5851042"/>
            <a:ext cx="353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908100" y="2308987"/>
            <a:ext cx="850265" cy="3451225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algn="r" marL="377825" marR="5715" indent="67945">
              <a:lnSpc>
                <a:spcPct val="62700"/>
              </a:lnSpc>
              <a:spcBef>
                <a:spcPts val="595"/>
              </a:spcBef>
            </a:pPr>
            <a:r>
              <a:rPr dirty="0" sz="1100" spc="45">
                <a:latin typeface="Times New Roman"/>
                <a:cs typeface="Times New Roman"/>
              </a:rPr>
              <a:t>Latv</a:t>
            </a:r>
            <a:r>
              <a:rPr dirty="0" sz="1100" spc="10">
                <a:latin typeface="Times New Roman"/>
                <a:cs typeface="Times New Roman"/>
              </a:rPr>
              <a:t>i</a:t>
            </a:r>
            <a:r>
              <a:rPr dirty="0" sz="1100" spc="45">
                <a:latin typeface="Times New Roman"/>
                <a:cs typeface="Times New Roman"/>
              </a:rPr>
              <a:t>a  </a:t>
            </a:r>
            <a:r>
              <a:rPr dirty="0" sz="1100" spc="35">
                <a:latin typeface="Times New Roman"/>
                <a:cs typeface="Times New Roman"/>
              </a:rPr>
              <a:t>Est</a:t>
            </a:r>
            <a:r>
              <a:rPr dirty="0" sz="1100" spc="30">
                <a:latin typeface="Times New Roman"/>
                <a:cs typeface="Times New Roman"/>
              </a:rPr>
              <a:t>o</a:t>
            </a:r>
            <a:r>
              <a:rPr dirty="0" sz="1100" spc="80">
                <a:latin typeface="Times New Roman"/>
                <a:cs typeface="Times New Roman"/>
              </a:rPr>
              <a:t>n</a:t>
            </a:r>
            <a:r>
              <a:rPr dirty="0" sz="1100" spc="35">
                <a:latin typeface="Times New Roman"/>
                <a:cs typeface="Times New Roman"/>
              </a:rPr>
              <a:t>ia</a:t>
            </a:r>
            <a:endParaRPr sz="1100">
              <a:latin typeface="Times New Roman"/>
              <a:cs typeface="Times New Roman"/>
            </a:endParaRPr>
          </a:p>
          <a:p>
            <a:pPr algn="r" marL="90805" marR="5080" indent="464184">
              <a:lnSpc>
                <a:spcPct val="62700"/>
              </a:lnSpc>
            </a:pPr>
            <a:r>
              <a:rPr dirty="0" sz="1100" spc="35">
                <a:latin typeface="Times New Roman"/>
                <a:cs typeface="Times New Roman"/>
              </a:rPr>
              <a:t>Ita</a:t>
            </a:r>
            <a:r>
              <a:rPr dirty="0" sz="1100" spc="15">
                <a:latin typeface="Times New Roman"/>
                <a:cs typeface="Times New Roman"/>
              </a:rPr>
              <a:t>l</a:t>
            </a:r>
            <a:r>
              <a:rPr dirty="0" sz="1100" spc="40">
                <a:latin typeface="Times New Roman"/>
                <a:cs typeface="Times New Roman"/>
              </a:rPr>
              <a:t>y  </a:t>
            </a:r>
            <a:r>
              <a:rPr dirty="0" sz="1100" spc="-40">
                <a:latin typeface="Times New Roman"/>
                <a:cs typeface="Times New Roman"/>
              </a:rPr>
              <a:t>S</a:t>
            </a:r>
            <a:r>
              <a:rPr dirty="0" sz="1100" spc="110">
                <a:latin typeface="Times New Roman"/>
                <a:cs typeface="Times New Roman"/>
              </a:rPr>
              <a:t>p</a:t>
            </a:r>
            <a:r>
              <a:rPr dirty="0" sz="1100" spc="45">
                <a:latin typeface="Times New Roman"/>
                <a:cs typeface="Times New Roman"/>
              </a:rPr>
              <a:t>ain  </a:t>
            </a:r>
            <a:r>
              <a:rPr dirty="0" sz="1100" spc="-40">
                <a:latin typeface="Times New Roman"/>
                <a:cs typeface="Times New Roman"/>
              </a:rPr>
              <a:t>S</a:t>
            </a:r>
            <a:r>
              <a:rPr dirty="0" sz="1100" spc="100">
                <a:latin typeface="Times New Roman"/>
                <a:cs typeface="Times New Roman"/>
              </a:rPr>
              <a:t>w</a:t>
            </a:r>
            <a:r>
              <a:rPr dirty="0" sz="1100" spc="25">
                <a:latin typeface="Times New Roman"/>
                <a:cs typeface="Times New Roman"/>
              </a:rPr>
              <a:t>i</a:t>
            </a:r>
            <a:r>
              <a:rPr dirty="0" sz="1100" spc="50">
                <a:latin typeface="Times New Roman"/>
                <a:cs typeface="Times New Roman"/>
              </a:rPr>
              <a:t>tzer</a:t>
            </a:r>
            <a:r>
              <a:rPr dirty="0" sz="1100" spc="50">
                <a:latin typeface="Times New Roman"/>
                <a:cs typeface="Times New Roman"/>
              </a:rPr>
              <a:t>la</a:t>
            </a:r>
            <a:r>
              <a:rPr dirty="0" sz="1100" spc="65">
                <a:latin typeface="Times New Roman"/>
                <a:cs typeface="Times New Roman"/>
              </a:rPr>
              <a:t>n</a:t>
            </a:r>
            <a:r>
              <a:rPr dirty="0" sz="1100" spc="80">
                <a:latin typeface="Times New Roman"/>
                <a:cs typeface="Times New Roman"/>
              </a:rPr>
              <a:t>d  </a:t>
            </a:r>
            <a:r>
              <a:rPr dirty="0" sz="1100" spc="35">
                <a:latin typeface="Times New Roman"/>
                <a:cs typeface="Times New Roman"/>
              </a:rPr>
              <a:t>Lit</a:t>
            </a:r>
            <a:r>
              <a:rPr dirty="0" sz="1100" spc="35">
                <a:latin typeface="Times New Roman"/>
                <a:cs typeface="Times New Roman"/>
              </a:rPr>
              <a:t>h</a:t>
            </a:r>
            <a:r>
              <a:rPr dirty="0" sz="1100" spc="105">
                <a:latin typeface="Times New Roman"/>
                <a:cs typeface="Times New Roman"/>
              </a:rPr>
              <a:t>u</a:t>
            </a:r>
            <a:r>
              <a:rPr dirty="0" sz="1100" spc="70">
                <a:latin typeface="Times New Roman"/>
                <a:cs typeface="Times New Roman"/>
              </a:rPr>
              <a:t>a</a:t>
            </a:r>
            <a:r>
              <a:rPr dirty="0" sz="1100" spc="70">
                <a:latin typeface="Times New Roman"/>
                <a:cs typeface="Times New Roman"/>
              </a:rPr>
              <a:t>n</a:t>
            </a:r>
            <a:r>
              <a:rPr dirty="0" sz="1100" spc="30">
                <a:latin typeface="Times New Roman"/>
                <a:cs typeface="Times New Roman"/>
              </a:rPr>
              <a:t>ia  </a:t>
            </a:r>
            <a:r>
              <a:rPr dirty="0" sz="1100" spc="15">
                <a:latin typeface="Times New Roman"/>
                <a:cs typeface="Times New Roman"/>
              </a:rPr>
              <a:t>Ic</a:t>
            </a:r>
            <a:r>
              <a:rPr dirty="0" sz="1100">
                <a:latin typeface="Times New Roman"/>
                <a:cs typeface="Times New Roman"/>
              </a:rPr>
              <a:t>e</a:t>
            </a:r>
            <a:r>
              <a:rPr dirty="0" sz="1100" spc="50">
                <a:latin typeface="Times New Roman"/>
                <a:cs typeface="Times New Roman"/>
              </a:rPr>
              <a:t>la</a:t>
            </a:r>
            <a:r>
              <a:rPr dirty="0" sz="1100" spc="65">
                <a:latin typeface="Times New Roman"/>
                <a:cs typeface="Times New Roman"/>
              </a:rPr>
              <a:t>n</a:t>
            </a:r>
            <a:r>
              <a:rPr dirty="0" sz="1100" spc="80">
                <a:latin typeface="Times New Roman"/>
                <a:cs typeface="Times New Roman"/>
              </a:rPr>
              <a:t>d  </a:t>
            </a:r>
            <a:r>
              <a:rPr dirty="0" sz="1100" spc="25">
                <a:latin typeface="Times New Roman"/>
                <a:cs typeface="Times New Roman"/>
              </a:rPr>
              <a:t>Fi</a:t>
            </a:r>
            <a:r>
              <a:rPr dirty="0" sz="1100" spc="30">
                <a:latin typeface="Times New Roman"/>
                <a:cs typeface="Times New Roman"/>
              </a:rPr>
              <a:t>n</a:t>
            </a:r>
            <a:r>
              <a:rPr dirty="0" sz="1100" spc="50">
                <a:latin typeface="Times New Roman"/>
                <a:cs typeface="Times New Roman"/>
              </a:rPr>
              <a:t>la</a:t>
            </a:r>
            <a:r>
              <a:rPr dirty="0" sz="1100" spc="65">
                <a:latin typeface="Times New Roman"/>
                <a:cs typeface="Times New Roman"/>
              </a:rPr>
              <a:t>n</a:t>
            </a:r>
            <a:r>
              <a:rPr dirty="0" sz="1100" spc="80">
                <a:latin typeface="Times New Roman"/>
                <a:cs typeface="Times New Roman"/>
              </a:rPr>
              <a:t>d  </a:t>
            </a:r>
            <a:r>
              <a:rPr dirty="0" sz="1100" spc="45">
                <a:latin typeface="Times New Roman"/>
                <a:cs typeface="Times New Roman"/>
              </a:rPr>
              <a:t>P</a:t>
            </a:r>
            <a:r>
              <a:rPr dirty="0" sz="1100" spc="50">
                <a:latin typeface="Times New Roman"/>
                <a:cs typeface="Times New Roman"/>
              </a:rPr>
              <a:t>ola</a:t>
            </a:r>
            <a:r>
              <a:rPr dirty="0" sz="1100" spc="55">
                <a:latin typeface="Times New Roman"/>
                <a:cs typeface="Times New Roman"/>
              </a:rPr>
              <a:t>n</a:t>
            </a:r>
            <a:r>
              <a:rPr dirty="0" sz="1100" spc="80">
                <a:latin typeface="Times New Roman"/>
                <a:cs typeface="Times New Roman"/>
              </a:rPr>
              <a:t>d  </a:t>
            </a:r>
            <a:r>
              <a:rPr dirty="0" sz="1100" spc="55">
                <a:latin typeface="Times New Roman"/>
                <a:cs typeface="Times New Roman"/>
              </a:rPr>
              <a:t>Ge</a:t>
            </a:r>
            <a:r>
              <a:rPr dirty="0" sz="1100" spc="25">
                <a:latin typeface="Times New Roman"/>
                <a:cs typeface="Times New Roman"/>
              </a:rPr>
              <a:t>r</a:t>
            </a:r>
            <a:r>
              <a:rPr dirty="0" sz="1100" spc="95">
                <a:latin typeface="Times New Roman"/>
                <a:cs typeface="Times New Roman"/>
              </a:rPr>
              <a:t>ma</a:t>
            </a:r>
            <a:r>
              <a:rPr dirty="0" sz="1100" spc="70">
                <a:latin typeface="Times New Roman"/>
                <a:cs typeface="Times New Roman"/>
              </a:rPr>
              <a:t>n</a:t>
            </a:r>
            <a:r>
              <a:rPr dirty="0" sz="1100" spc="40">
                <a:latin typeface="Times New Roman"/>
                <a:cs typeface="Times New Roman"/>
              </a:rPr>
              <a:t>y  </a:t>
            </a:r>
            <a:r>
              <a:rPr dirty="0" sz="1100" spc="50">
                <a:latin typeface="Times New Roman"/>
                <a:cs typeface="Times New Roman"/>
              </a:rPr>
              <a:t>A</a:t>
            </a:r>
            <a:r>
              <a:rPr dirty="0" sz="1100" spc="12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s</a:t>
            </a:r>
            <a:r>
              <a:rPr dirty="0" sz="1100" spc="50">
                <a:latin typeface="Times New Roman"/>
                <a:cs typeface="Times New Roman"/>
              </a:rPr>
              <a:t>t</a:t>
            </a:r>
            <a:r>
              <a:rPr dirty="0" sz="1100" spc="70">
                <a:latin typeface="Times New Roman"/>
                <a:cs typeface="Times New Roman"/>
              </a:rPr>
              <a:t>r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 spc="45">
                <a:latin typeface="Times New Roman"/>
                <a:cs typeface="Times New Roman"/>
              </a:rPr>
              <a:t>a  </a:t>
            </a:r>
            <a:r>
              <a:rPr dirty="0" sz="1100" spc="-40">
                <a:latin typeface="Times New Roman"/>
                <a:cs typeface="Times New Roman"/>
              </a:rPr>
              <a:t>S</a:t>
            </a:r>
            <a:r>
              <a:rPr dirty="0" sz="1100" spc="50">
                <a:latin typeface="Times New Roman"/>
                <a:cs typeface="Times New Roman"/>
              </a:rPr>
              <a:t>lov</a:t>
            </a:r>
            <a:r>
              <a:rPr dirty="0" sz="1100" spc="35">
                <a:latin typeface="Times New Roman"/>
                <a:cs typeface="Times New Roman"/>
              </a:rPr>
              <a:t>a</a:t>
            </a:r>
            <a:r>
              <a:rPr dirty="0" sz="1100" spc="35">
                <a:latin typeface="Times New Roman"/>
                <a:cs typeface="Times New Roman"/>
              </a:rPr>
              <a:t>kia  </a:t>
            </a:r>
            <a:r>
              <a:rPr dirty="0" sz="1100" spc="45">
                <a:latin typeface="Times New Roman"/>
                <a:cs typeface="Times New Roman"/>
              </a:rPr>
              <a:t>Czech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sz="1100" spc="45">
                <a:latin typeface="Times New Roman"/>
                <a:cs typeface="Times New Roman"/>
              </a:rPr>
              <a:t>Rep 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30">
                <a:latin typeface="Times New Roman"/>
                <a:cs typeface="Times New Roman"/>
              </a:rPr>
              <a:t>B</a:t>
            </a:r>
            <a:r>
              <a:rPr dirty="0" sz="1100" spc="10">
                <a:latin typeface="Times New Roman"/>
                <a:cs typeface="Times New Roman"/>
              </a:rPr>
              <a:t>u</a:t>
            </a:r>
            <a:r>
              <a:rPr dirty="0" sz="1100" spc="40">
                <a:latin typeface="Times New Roman"/>
                <a:cs typeface="Times New Roman"/>
              </a:rPr>
              <a:t>lgaria  </a:t>
            </a:r>
            <a:r>
              <a:rPr dirty="0" sz="1100" spc="-40">
                <a:latin typeface="Times New Roman"/>
                <a:cs typeface="Times New Roman"/>
              </a:rPr>
              <a:t>S</a:t>
            </a:r>
            <a:r>
              <a:rPr dirty="0" sz="1100" spc="85">
                <a:latin typeface="Times New Roman"/>
                <a:cs typeface="Times New Roman"/>
              </a:rPr>
              <a:t>wed</a:t>
            </a:r>
            <a:r>
              <a:rPr dirty="0" sz="1100" spc="50">
                <a:latin typeface="Times New Roman"/>
                <a:cs typeface="Times New Roman"/>
              </a:rPr>
              <a:t>e</a:t>
            </a:r>
            <a:r>
              <a:rPr dirty="0" sz="1100" spc="9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  <a:p>
            <a:pPr algn="r" marR="6985">
              <a:lnSpc>
                <a:spcPts val="580"/>
              </a:lnSpc>
            </a:pPr>
            <a:r>
              <a:rPr dirty="0" sz="1100" spc="25">
                <a:latin typeface="Times New Roman"/>
                <a:cs typeface="Times New Roman"/>
              </a:rPr>
              <a:t>UK</a:t>
            </a:r>
            <a:endParaRPr sz="1100">
              <a:latin typeface="Times New Roman"/>
              <a:cs typeface="Times New Roman"/>
            </a:endParaRPr>
          </a:p>
          <a:p>
            <a:pPr algn="r" marL="12700" marR="5080" indent="398780">
              <a:lnSpc>
                <a:spcPct val="62700"/>
              </a:lnSpc>
              <a:spcBef>
                <a:spcPts val="245"/>
              </a:spcBef>
            </a:pPr>
            <a:r>
              <a:rPr dirty="0" sz="1100" spc="75">
                <a:latin typeface="Times New Roman"/>
                <a:cs typeface="Times New Roman"/>
              </a:rPr>
              <a:t>G</a:t>
            </a:r>
            <a:r>
              <a:rPr dirty="0" sz="1100" spc="25">
                <a:latin typeface="Times New Roman"/>
                <a:cs typeface="Times New Roman"/>
              </a:rPr>
              <a:t>r</a:t>
            </a:r>
            <a:r>
              <a:rPr dirty="0" sz="1100" spc="25">
                <a:latin typeface="Times New Roman"/>
                <a:cs typeface="Times New Roman"/>
              </a:rPr>
              <a:t>eece  </a:t>
            </a:r>
            <a:r>
              <a:rPr dirty="0" sz="1100" spc="40">
                <a:latin typeface="Times New Roman"/>
                <a:cs typeface="Times New Roman"/>
              </a:rPr>
              <a:t>F</a:t>
            </a:r>
            <a:r>
              <a:rPr dirty="0" sz="1100" spc="15">
                <a:latin typeface="Times New Roman"/>
                <a:cs typeface="Times New Roman"/>
              </a:rPr>
              <a:t>r</a:t>
            </a:r>
            <a:r>
              <a:rPr dirty="0" sz="1100" spc="70">
                <a:latin typeface="Times New Roman"/>
                <a:cs typeface="Times New Roman"/>
              </a:rPr>
              <a:t>a</a:t>
            </a:r>
            <a:r>
              <a:rPr dirty="0" sz="1100" spc="70">
                <a:latin typeface="Times New Roman"/>
                <a:cs typeface="Times New Roman"/>
              </a:rPr>
              <a:t>n</a:t>
            </a:r>
            <a:r>
              <a:rPr dirty="0" sz="1100" spc="15">
                <a:latin typeface="Times New Roman"/>
                <a:cs typeface="Times New Roman"/>
              </a:rPr>
              <a:t>ce  </a:t>
            </a:r>
            <a:r>
              <a:rPr dirty="0" sz="1100" spc="15">
                <a:latin typeface="Times New Roman"/>
                <a:cs typeface="Times New Roman"/>
              </a:rPr>
              <a:t>Lie</a:t>
            </a:r>
            <a:r>
              <a:rPr dirty="0" sz="1100">
                <a:latin typeface="Times New Roman"/>
                <a:cs typeface="Times New Roman"/>
              </a:rPr>
              <a:t>c</a:t>
            </a:r>
            <a:r>
              <a:rPr dirty="0" sz="1100" spc="90">
                <a:latin typeface="Times New Roman"/>
                <a:cs typeface="Times New Roman"/>
              </a:rPr>
              <a:t>h</a:t>
            </a:r>
            <a:r>
              <a:rPr dirty="0" sz="1100" spc="30">
                <a:latin typeface="Times New Roman"/>
                <a:cs typeface="Times New Roman"/>
              </a:rPr>
              <a:t>t</a:t>
            </a:r>
            <a:r>
              <a:rPr dirty="0" sz="1100" spc="40">
                <a:latin typeface="Times New Roman"/>
                <a:cs typeface="Times New Roman"/>
              </a:rPr>
              <a:t>e</a:t>
            </a:r>
            <a:r>
              <a:rPr dirty="0" sz="1100" spc="90">
                <a:latin typeface="Times New Roman"/>
                <a:cs typeface="Times New Roman"/>
              </a:rPr>
              <a:t>n</a:t>
            </a:r>
            <a:r>
              <a:rPr dirty="0" sz="1100" spc="40">
                <a:latin typeface="Times New Roman"/>
                <a:cs typeface="Times New Roman"/>
              </a:rPr>
              <a:t>st</a:t>
            </a:r>
            <a:r>
              <a:rPr dirty="0" sz="1100" spc="35">
                <a:latin typeface="Times New Roman"/>
                <a:cs typeface="Times New Roman"/>
              </a:rPr>
              <a:t>e</a:t>
            </a:r>
            <a:r>
              <a:rPr dirty="0" sz="1100" spc="50">
                <a:latin typeface="Times New Roman"/>
                <a:cs typeface="Times New Roman"/>
              </a:rPr>
              <a:t>in</a:t>
            </a:r>
            <a:endParaRPr sz="1100">
              <a:latin typeface="Times New Roman"/>
              <a:cs typeface="Times New Roman"/>
            </a:endParaRPr>
          </a:p>
          <a:p>
            <a:pPr algn="r" marR="5080">
              <a:lnSpc>
                <a:spcPts val="580"/>
              </a:lnSpc>
            </a:pPr>
            <a:r>
              <a:rPr dirty="0" sz="1100" spc="45">
                <a:latin typeface="Times New Roman"/>
                <a:cs typeface="Times New Roman"/>
              </a:rPr>
              <a:t>P</a:t>
            </a:r>
            <a:r>
              <a:rPr dirty="0" sz="1100" spc="45">
                <a:latin typeface="Times New Roman"/>
                <a:cs typeface="Times New Roman"/>
              </a:rPr>
              <a:t>o</a:t>
            </a:r>
            <a:r>
              <a:rPr dirty="0" sz="1100" spc="75">
                <a:latin typeface="Times New Roman"/>
                <a:cs typeface="Times New Roman"/>
              </a:rPr>
              <a:t>r</a:t>
            </a:r>
            <a:r>
              <a:rPr dirty="0" sz="1100" spc="55">
                <a:latin typeface="Times New Roman"/>
                <a:cs typeface="Times New Roman"/>
              </a:rPr>
              <a:t>t</a:t>
            </a:r>
            <a:r>
              <a:rPr dirty="0" sz="1100" spc="100">
                <a:latin typeface="Times New Roman"/>
                <a:cs typeface="Times New Roman"/>
              </a:rPr>
              <a:t>u</a:t>
            </a:r>
            <a:r>
              <a:rPr dirty="0" sz="1100" spc="60">
                <a:latin typeface="Times New Roman"/>
                <a:cs typeface="Times New Roman"/>
              </a:rPr>
              <a:t>ga</a:t>
            </a:r>
            <a:r>
              <a:rPr dirty="0" sz="1100" spc="15">
                <a:latin typeface="Times New Roman"/>
                <a:cs typeface="Times New Roman"/>
              </a:rPr>
              <a:t>l</a:t>
            </a:r>
            <a:endParaRPr sz="1100">
              <a:latin typeface="Times New Roman"/>
              <a:cs typeface="Times New Roman"/>
            </a:endParaRPr>
          </a:p>
          <a:p>
            <a:pPr algn="r" marR="5080">
              <a:lnSpc>
                <a:spcPts val="825"/>
              </a:lnSpc>
            </a:pPr>
            <a:r>
              <a:rPr dirty="0" sz="1100" spc="65">
                <a:latin typeface="Times New Roman"/>
                <a:cs typeface="Times New Roman"/>
              </a:rPr>
              <a:t>L</a:t>
            </a:r>
            <a:r>
              <a:rPr dirty="0" sz="1100" spc="40">
                <a:latin typeface="Times New Roman"/>
                <a:cs typeface="Times New Roman"/>
              </a:rPr>
              <a:t>u</a:t>
            </a:r>
            <a:r>
              <a:rPr dirty="0" sz="1100" spc="20">
                <a:latin typeface="Times New Roman"/>
                <a:cs typeface="Times New Roman"/>
              </a:rPr>
              <a:t>x</a:t>
            </a:r>
            <a:r>
              <a:rPr dirty="0" sz="1100" spc="55">
                <a:latin typeface="Times New Roman"/>
                <a:cs typeface="Times New Roman"/>
              </a:rPr>
              <a:t>e</a:t>
            </a:r>
            <a:r>
              <a:rPr dirty="0" sz="1100" spc="80">
                <a:latin typeface="Times New Roman"/>
                <a:cs typeface="Times New Roman"/>
              </a:rPr>
              <a:t>m</a:t>
            </a:r>
            <a:r>
              <a:rPr dirty="0" sz="1100" spc="70">
                <a:latin typeface="Times New Roman"/>
                <a:cs typeface="Times New Roman"/>
              </a:rPr>
              <a:t>bo</a:t>
            </a:r>
            <a:r>
              <a:rPr dirty="0" sz="1100" spc="65">
                <a:latin typeface="Times New Roman"/>
                <a:cs typeface="Times New Roman"/>
              </a:rPr>
              <a:t>u</a:t>
            </a:r>
            <a:r>
              <a:rPr dirty="0" sz="1100" spc="70">
                <a:latin typeface="Times New Roman"/>
                <a:cs typeface="Times New Roman"/>
              </a:rPr>
              <a:t>r</a:t>
            </a:r>
            <a:r>
              <a:rPr dirty="0" sz="1100" spc="60">
                <a:latin typeface="Times New Roman"/>
                <a:cs typeface="Times New Roman"/>
              </a:rPr>
              <a:t>g</a:t>
            </a:r>
            <a:endParaRPr sz="1100">
              <a:latin typeface="Times New Roman"/>
              <a:cs typeface="Times New Roman"/>
            </a:endParaRPr>
          </a:p>
          <a:p>
            <a:pPr algn="r" marL="67945" marR="5080" indent="213360">
              <a:lnSpc>
                <a:spcPct val="62700"/>
              </a:lnSpc>
              <a:spcBef>
                <a:spcPts val="245"/>
              </a:spcBef>
            </a:pPr>
            <a:r>
              <a:rPr dirty="0" sz="1100" spc="-10">
                <a:latin typeface="Times New Roman"/>
                <a:cs typeface="Times New Roman"/>
              </a:rPr>
              <a:t>R</a:t>
            </a:r>
            <a:r>
              <a:rPr dirty="0" sz="1100" spc="65">
                <a:latin typeface="Times New Roman"/>
                <a:cs typeface="Times New Roman"/>
              </a:rPr>
              <a:t>o</a:t>
            </a:r>
            <a:r>
              <a:rPr dirty="0" sz="1100" spc="90">
                <a:latin typeface="Times New Roman"/>
                <a:cs typeface="Times New Roman"/>
              </a:rPr>
              <a:t>m</a:t>
            </a:r>
            <a:r>
              <a:rPr dirty="0" sz="1100" spc="70">
                <a:latin typeface="Times New Roman"/>
                <a:cs typeface="Times New Roman"/>
              </a:rPr>
              <a:t>a</a:t>
            </a:r>
            <a:r>
              <a:rPr dirty="0" sz="1100" spc="70">
                <a:latin typeface="Times New Roman"/>
                <a:cs typeface="Times New Roman"/>
              </a:rPr>
              <a:t>n</a:t>
            </a:r>
            <a:r>
              <a:rPr dirty="0" sz="1100" spc="30">
                <a:latin typeface="Times New Roman"/>
                <a:cs typeface="Times New Roman"/>
              </a:rPr>
              <a:t>ia  </a:t>
            </a:r>
            <a:r>
              <a:rPr dirty="0" sz="1100" spc="110">
                <a:latin typeface="Times New Roman"/>
                <a:cs typeface="Times New Roman"/>
              </a:rPr>
              <a:t>H</a:t>
            </a:r>
            <a:r>
              <a:rPr dirty="0" sz="1100" spc="120">
                <a:latin typeface="Times New Roman"/>
                <a:cs typeface="Times New Roman"/>
              </a:rPr>
              <a:t>u</a:t>
            </a:r>
            <a:r>
              <a:rPr dirty="0" sz="1100" spc="80">
                <a:latin typeface="Times New Roman"/>
                <a:cs typeface="Times New Roman"/>
              </a:rPr>
              <a:t>n</a:t>
            </a:r>
            <a:r>
              <a:rPr dirty="0" sz="1100" spc="65">
                <a:latin typeface="Times New Roman"/>
                <a:cs typeface="Times New Roman"/>
              </a:rPr>
              <a:t>ga</a:t>
            </a:r>
            <a:r>
              <a:rPr dirty="0" sz="1100" spc="40">
                <a:latin typeface="Times New Roman"/>
                <a:cs typeface="Times New Roman"/>
              </a:rPr>
              <a:t>r</a:t>
            </a:r>
            <a:r>
              <a:rPr dirty="0" sz="1100" spc="40">
                <a:latin typeface="Times New Roman"/>
                <a:cs typeface="Times New Roman"/>
              </a:rPr>
              <a:t>y  </a:t>
            </a:r>
            <a:r>
              <a:rPr dirty="0" sz="1100" spc="65">
                <a:latin typeface="Times New Roman"/>
                <a:cs typeface="Times New Roman"/>
              </a:rPr>
              <a:t>De</a:t>
            </a:r>
            <a:r>
              <a:rPr dirty="0" sz="1100" spc="45">
                <a:latin typeface="Times New Roman"/>
                <a:cs typeface="Times New Roman"/>
              </a:rPr>
              <a:t>n</a:t>
            </a:r>
            <a:r>
              <a:rPr dirty="0" sz="1100" spc="95">
                <a:latin typeface="Times New Roman"/>
                <a:cs typeface="Times New Roman"/>
              </a:rPr>
              <a:t>ma</a:t>
            </a:r>
            <a:r>
              <a:rPr dirty="0" sz="1100" spc="40">
                <a:latin typeface="Times New Roman"/>
                <a:cs typeface="Times New Roman"/>
              </a:rPr>
              <a:t>r</a:t>
            </a:r>
            <a:r>
              <a:rPr dirty="0" sz="1100" spc="40">
                <a:latin typeface="Times New Roman"/>
                <a:cs typeface="Times New Roman"/>
              </a:rPr>
              <a:t>k  </a:t>
            </a:r>
            <a:r>
              <a:rPr dirty="0" sz="1100" spc="75">
                <a:latin typeface="Times New Roman"/>
                <a:cs typeface="Times New Roman"/>
              </a:rPr>
              <a:t>C</a:t>
            </a:r>
            <a:r>
              <a:rPr dirty="0" sz="1100" spc="25">
                <a:latin typeface="Times New Roman"/>
                <a:cs typeface="Times New Roman"/>
              </a:rPr>
              <a:t>r</a:t>
            </a:r>
            <a:r>
              <a:rPr dirty="0" sz="1100" spc="45">
                <a:latin typeface="Times New Roman"/>
                <a:cs typeface="Times New Roman"/>
              </a:rPr>
              <a:t>oatia  </a:t>
            </a:r>
            <a:r>
              <a:rPr dirty="0" sz="1100" spc="-40">
                <a:latin typeface="Times New Roman"/>
                <a:cs typeface="Times New Roman"/>
              </a:rPr>
              <a:t>S</a:t>
            </a:r>
            <a:r>
              <a:rPr dirty="0" sz="1100" spc="50">
                <a:latin typeface="Times New Roman"/>
                <a:cs typeface="Times New Roman"/>
              </a:rPr>
              <a:t>love</a:t>
            </a:r>
            <a:r>
              <a:rPr dirty="0" sz="1100" spc="50">
                <a:latin typeface="Times New Roman"/>
                <a:cs typeface="Times New Roman"/>
              </a:rPr>
              <a:t>n</a:t>
            </a:r>
            <a:r>
              <a:rPr dirty="0" sz="1100" spc="30">
                <a:latin typeface="Times New Roman"/>
                <a:cs typeface="Times New Roman"/>
              </a:rPr>
              <a:t>ia  </a:t>
            </a:r>
            <a:r>
              <a:rPr dirty="0" sz="1100" spc="60">
                <a:latin typeface="Times New Roman"/>
                <a:cs typeface="Times New Roman"/>
              </a:rPr>
              <a:t>C</a:t>
            </a:r>
            <a:r>
              <a:rPr dirty="0" sz="1100" spc="40">
                <a:latin typeface="Times New Roman"/>
                <a:cs typeface="Times New Roman"/>
              </a:rPr>
              <a:t>y</a:t>
            </a:r>
            <a:r>
              <a:rPr dirty="0" sz="1100" spc="105">
                <a:latin typeface="Times New Roman"/>
                <a:cs typeface="Times New Roman"/>
              </a:rPr>
              <a:t>p</a:t>
            </a:r>
            <a:r>
              <a:rPr dirty="0" sz="1100" spc="60">
                <a:latin typeface="Times New Roman"/>
                <a:cs typeface="Times New Roman"/>
              </a:rPr>
              <a:t>r</a:t>
            </a:r>
            <a:r>
              <a:rPr dirty="0" sz="1100" spc="120">
                <a:latin typeface="Times New Roman"/>
                <a:cs typeface="Times New Roman"/>
              </a:rPr>
              <a:t>u</a:t>
            </a:r>
            <a:r>
              <a:rPr dirty="0" sz="1100" spc="30">
                <a:latin typeface="Times New Roman"/>
                <a:cs typeface="Times New Roman"/>
              </a:rPr>
              <a:t>s  </a:t>
            </a:r>
            <a:r>
              <a:rPr dirty="0" sz="1100" spc="110">
                <a:latin typeface="Times New Roman"/>
                <a:cs typeface="Times New Roman"/>
              </a:rPr>
              <a:t>N</a:t>
            </a:r>
            <a:r>
              <a:rPr dirty="0" sz="1100" spc="70">
                <a:latin typeface="Times New Roman"/>
                <a:cs typeface="Times New Roman"/>
              </a:rPr>
              <a:t>o</a:t>
            </a:r>
            <a:r>
              <a:rPr dirty="0" sz="1100" spc="35">
                <a:latin typeface="Times New Roman"/>
                <a:cs typeface="Times New Roman"/>
              </a:rPr>
              <a:t>r</a:t>
            </a:r>
            <a:r>
              <a:rPr dirty="0" sz="1100" spc="65">
                <a:latin typeface="Times New Roman"/>
                <a:cs typeface="Times New Roman"/>
              </a:rPr>
              <a:t>way  </a:t>
            </a:r>
            <a:r>
              <a:rPr dirty="0" sz="1100" spc="-15">
                <a:latin typeface="Times New Roman"/>
                <a:cs typeface="Times New Roman"/>
              </a:rPr>
              <a:t>B</a:t>
            </a:r>
            <a:r>
              <a:rPr dirty="0" sz="1100" spc="-15">
                <a:latin typeface="Times New Roman"/>
                <a:cs typeface="Times New Roman"/>
              </a:rPr>
              <a:t>e</a:t>
            </a:r>
            <a:r>
              <a:rPr dirty="0" sz="1100" spc="35">
                <a:latin typeface="Times New Roman"/>
                <a:cs typeface="Times New Roman"/>
              </a:rPr>
              <a:t>lg</a:t>
            </a:r>
            <a:r>
              <a:rPr dirty="0" sz="1100" spc="15">
                <a:latin typeface="Times New Roman"/>
                <a:cs typeface="Times New Roman"/>
              </a:rPr>
              <a:t>i</a:t>
            </a:r>
            <a:r>
              <a:rPr dirty="0" sz="1100" spc="120">
                <a:latin typeface="Times New Roman"/>
                <a:cs typeface="Times New Roman"/>
              </a:rPr>
              <a:t>u</a:t>
            </a:r>
            <a:r>
              <a:rPr dirty="0" sz="1100" spc="65">
                <a:latin typeface="Times New Roman"/>
                <a:cs typeface="Times New Roman"/>
              </a:rPr>
              <a:t>m  </a:t>
            </a:r>
            <a:r>
              <a:rPr dirty="0" sz="1100" spc="110">
                <a:latin typeface="Times New Roman"/>
                <a:cs typeface="Times New Roman"/>
              </a:rPr>
              <a:t>N</a:t>
            </a:r>
            <a:r>
              <a:rPr dirty="0" sz="1100" spc="55">
                <a:latin typeface="Times New Roman"/>
                <a:cs typeface="Times New Roman"/>
              </a:rPr>
              <a:t>et</a:t>
            </a:r>
            <a:r>
              <a:rPr dirty="0" sz="1100" spc="65">
                <a:latin typeface="Times New Roman"/>
                <a:cs typeface="Times New Roman"/>
              </a:rPr>
              <a:t>h</a:t>
            </a:r>
            <a:r>
              <a:rPr dirty="0" sz="1100" spc="60">
                <a:latin typeface="Times New Roman"/>
                <a:cs typeface="Times New Roman"/>
              </a:rPr>
              <a:t>e</a:t>
            </a:r>
            <a:r>
              <a:rPr dirty="0" sz="1100" spc="40">
                <a:latin typeface="Times New Roman"/>
                <a:cs typeface="Times New Roman"/>
              </a:rPr>
              <a:t>r</a:t>
            </a:r>
            <a:r>
              <a:rPr dirty="0" sz="1100" spc="50">
                <a:latin typeface="Times New Roman"/>
                <a:cs typeface="Times New Roman"/>
              </a:rPr>
              <a:t>la</a:t>
            </a:r>
            <a:r>
              <a:rPr dirty="0" sz="1100" spc="65">
                <a:latin typeface="Times New Roman"/>
                <a:cs typeface="Times New Roman"/>
              </a:rPr>
              <a:t>n</a:t>
            </a:r>
            <a:r>
              <a:rPr dirty="0" sz="1100" spc="80">
                <a:latin typeface="Times New Roman"/>
                <a:cs typeface="Times New Roman"/>
              </a:rPr>
              <a:t>ds</a:t>
            </a:r>
            <a:endParaRPr sz="1100">
              <a:latin typeface="Times New Roman"/>
              <a:cs typeface="Times New Roman"/>
            </a:endParaRPr>
          </a:p>
          <a:p>
            <a:pPr algn="r" marL="389890" marR="5080" indent="88265">
              <a:lnSpc>
                <a:spcPct val="62700"/>
              </a:lnSpc>
              <a:spcBef>
                <a:spcPts val="5"/>
              </a:spcBef>
            </a:pPr>
            <a:r>
              <a:rPr dirty="0" sz="1100" spc="60">
                <a:latin typeface="Times New Roman"/>
                <a:cs typeface="Times New Roman"/>
              </a:rPr>
              <a:t>Ma</a:t>
            </a:r>
            <a:r>
              <a:rPr dirty="0" sz="1100" spc="15">
                <a:latin typeface="Times New Roman"/>
                <a:cs typeface="Times New Roman"/>
              </a:rPr>
              <a:t>l</a:t>
            </a:r>
            <a:r>
              <a:rPr dirty="0" sz="1100" spc="45">
                <a:latin typeface="Times New Roman"/>
                <a:cs typeface="Times New Roman"/>
              </a:rPr>
              <a:t>ta  </a:t>
            </a:r>
            <a:r>
              <a:rPr dirty="0" sz="1100" spc="35">
                <a:latin typeface="Times New Roman"/>
                <a:cs typeface="Times New Roman"/>
              </a:rPr>
              <a:t>I</a:t>
            </a:r>
            <a:r>
              <a:rPr dirty="0" sz="1100" spc="30">
                <a:latin typeface="Times New Roman"/>
                <a:cs typeface="Times New Roman"/>
              </a:rPr>
              <a:t>r</a:t>
            </a:r>
            <a:r>
              <a:rPr dirty="0" sz="1100" spc="45">
                <a:latin typeface="Times New Roman"/>
                <a:cs typeface="Times New Roman"/>
              </a:rPr>
              <a:t>ela</a:t>
            </a:r>
            <a:r>
              <a:rPr dirty="0" sz="1100" spc="55">
                <a:latin typeface="Times New Roman"/>
                <a:cs typeface="Times New Roman"/>
              </a:rPr>
              <a:t>n</a:t>
            </a:r>
            <a:r>
              <a:rPr dirty="0" sz="1100" spc="120">
                <a:latin typeface="Times New Roman"/>
                <a:cs typeface="Times New Roman"/>
              </a:rPr>
              <a:t>d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763395" y="1919477"/>
            <a:ext cx="3330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 b="1">
                <a:latin typeface="Times New Roman"/>
                <a:cs typeface="Times New Roman"/>
              </a:rPr>
              <a:t>Fraction </a:t>
            </a:r>
            <a:r>
              <a:rPr dirty="0" sz="1600" spc="85" b="1">
                <a:latin typeface="Times New Roman"/>
                <a:cs typeface="Times New Roman"/>
              </a:rPr>
              <a:t>of </a:t>
            </a:r>
            <a:r>
              <a:rPr dirty="0" sz="1600" spc="90" b="1">
                <a:latin typeface="Times New Roman"/>
                <a:cs typeface="Times New Roman"/>
              </a:rPr>
              <a:t>dwellings </a:t>
            </a:r>
            <a:r>
              <a:rPr dirty="0" sz="1600" spc="85" b="1">
                <a:latin typeface="Times New Roman"/>
                <a:cs typeface="Times New Roman"/>
              </a:rPr>
              <a:t>in</a:t>
            </a:r>
            <a:r>
              <a:rPr dirty="0" sz="1600" spc="-150" b="1">
                <a:latin typeface="Times New Roman"/>
                <a:cs typeface="Times New Roman"/>
              </a:rPr>
              <a:t> </a:t>
            </a:r>
            <a:r>
              <a:rPr dirty="0" sz="1600" spc="30" b="1">
                <a:latin typeface="Times New Roman"/>
                <a:cs typeface="Times New Roman"/>
              </a:rPr>
              <a:t>apartments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10855452" y="525017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6095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8854440" y="5250179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 h="0">
                <a:moveTo>
                  <a:pt x="0" y="0"/>
                </a:moveTo>
                <a:lnTo>
                  <a:pt x="545591" y="0"/>
                </a:lnTo>
              </a:path>
            </a:pathLst>
          </a:custGeom>
          <a:ln w="6095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7126223" y="525017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6095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10855452" y="472287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9764268" y="4722876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 h="0">
                <a:moveTo>
                  <a:pt x="0" y="0"/>
                </a:moveTo>
                <a:lnTo>
                  <a:pt x="36271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8854440" y="4722876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 h="0">
                <a:moveTo>
                  <a:pt x="0" y="0"/>
                </a:moveTo>
                <a:lnTo>
                  <a:pt x="54559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7763256" y="4722876"/>
            <a:ext cx="364490" cy="0"/>
          </a:xfrm>
          <a:custGeom>
            <a:avLst/>
            <a:gdLst/>
            <a:ahLst/>
            <a:cxnLst/>
            <a:rect l="l" t="t" r="r" b="b"/>
            <a:pathLst>
              <a:path w="364490" h="0">
                <a:moveTo>
                  <a:pt x="0" y="0"/>
                </a:moveTo>
                <a:lnTo>
                  <a:pt x="3642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7126223" y="4722876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0855452" y="4195571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9764268" y="4195571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 h="0">
                <a:moveTo>
                  <a:pt x="0" y="0"/>
                </a:moveTo>
                <a:lnTo>
                  <a:pt x="36271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8854440" y="4195571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 h="0">
                <a:moveTo>
                  <a:pt x="0" y="0"/>
                </a:moveTo>
                <a:lnTo>
                  <a:pt x="54559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7763256" y="4195571"/>
            <a:ext cx="364490" cy="0"/>
          </a:xfrm>
          <a:custGeom>
            <a:avLst/>
            <a:gdLst/>
            <a:ahLst/>
            <a:cxnLst/>
            <a:rect l="l" t="t" r="r" b="b"/>
            <a:pathLst>
              <a:path w="364490" h="0">
                <a:moveTo>
                  <a:pt x="0" y="0"/>
                </a:moveTo>
                <a:lnTo>
                  <a:pt x="3642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7126223" y="4195571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0855452" y="3666744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9764268" y="3666744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 h="0">
                <a:moveTo>
                  <a:pt x="0" y="0"/>
                </a:moveTo>
                <a:lnTo>
                  <a:pt x="36271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7126223" y="3666744"/>
            <a:ext cx="2273935" cy="0"/>
          </a:xfrm>
          <a:custGeom>
            <a:avLst/>
            <a:gdLst/>
            <a:ahLst/>
            <a:cxnLst/>
            <a:rect l="l" t="t" r="r" b="b"/>
            <a:pathLst>
              <a:path w="2273934" h="0">
                <a:moveTo>
                  <a:pt x="0" y="0"/>
                </a:moveTo>
                <a:lnTo>
                  <a:pt x="227380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0855452" y="313943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 h="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9764268" y="3139439"/>
            <a:ext cx="727075" cy="0"/>
          </a:xfrm>
          <a:custGeom>
            <a:avLst/>
            <a:gdLst/>
            <a:ahLst/>
            <a:cxnLst/>
            <a:rect l="l" t="t" r="r" b="b"/>
            <a:pathLst>
              <a:path w="727075" h="0">
                <a:moveTo>
                  <a:pt x="0" y="0"/>
                </a:moveTo>
                <a:lnTo>
                  <a:pt x="7269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7126223" y="3139439"/>
            <a:ext cx="2273935" cy="0"/>
          </a:xfrm>
          <a:custGeom>
            <a:avLst/>
            <a:gdLst/>
            <a:ahLst/>
            <a:cxnLst/>
            <a:rect l="l" t="t" r="r" b="b"/>
            <a:pathLst>
              <a:path w="2273934" h="0">
                <a:moveTo>
                  <a:pt x="0" y="0"/>
                </a:moveTo>
                <a:lnTo>
                  <a:pt x="227380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7126223" y="2612135"/>
            <a:ext cx="4002404" cy="0"/>
          </a:xfrm>
          <a:custGeom>
            <a:avLst/>
            <a:gdLst/>
            <a:ahLst/>
            <a:cxnLst/>
            <a:rect l="l" t="t" r="r" b="b"/>
            <a:pathLst>
              <a:path w="4002404" h="0">
                <a:moveTo>
                  <a:pt x="0" y="0"/>
                </a:moveTo>
                <a:lnTo>
                  <a:pt x="40020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7399019" y="3890771"/>
            <a:ext cx="364490" cy="1888489"/>
          </a:xfrm>
          <a:custGeom>
            <a:avLst/>
            <a:gdLst/>
            <a:ahLst/>
            <a:cxnLst/>
            <a:rect l="l" t="t" r="r" b="b"/>
            <a:pathLst>
              <a:path w="364490" h="1888489">
                <a:moveTo>
                  <a:pt x="364235" y="0"/>
                </a:moveTo>
                <a:lnTo>
                  <a:pt x="0" y="0"/>
                </a:lnTo>
                <a:lnTo>
                  <a:pt x="0" y="1888236"/>
                </a:lnTo>
                <a:lnTo>
                  <a:pt x="364235" y="1888236"/>
                </a:lnTo>
                <a:lnTo>
                  <a:pt x="364235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9400031" y="2987039"/>
            <a:ext cx="364490" cy="2792095"/>
          </a:xfrm>
          <a:custGeom>
            <a:avLst/>
            <a:gdLst/>
            <a:ahLst/>
            <a:cxnLst/>
            <a:rect l="l" t="t" r="r" b="b"/>
            <a:pathLst>
              <a:path w="364490" h="2792095">
                <a:moveTo>
                  <a:pt x="364236" y="0"/>
                </a:moveTo>
                <a:lnTo>
                  <a:pt x="0" y="0"/>
                </a:lnTo>
                <a:lnTo>
                  <a:pt x="0" y="2791968"/>
                </a:lnTo>
                <a:lnTo>
                  <a:pt x="364236" y="2791968"/>
                </a:lnTo>
                <a:lnTo>
                  <a:pt x="364236" y="0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7763256" y="4902708"/>
            <a:ext cx="364490" cy="876300"/>
          </a:xfrm>
          <a:custGeom>
            <a:avLst/>
            <a:gdLst/>
            <a:ahLst/>
            <a:cxnLst/>
            <a:rect l="l" t="t" r="r" b="b"/>
            <a:pathLst>
              <a:path w="364490" h="876300">
                <a:moveTo>
                  <a:pt x="364236" y="0"/>
                </a:moveTo>
                <a:lnTo>
                  <a:pt x="0" y="0"/>
                </a:lnTo>
                <a:lnTo>
                  <a:pt x="0" y="876300"/>
                </a:lnTo>
                <a:lnTo>
                  <a:pt x="364236" y="876300"/>
                </a:lnTo>
                <a:lnTo>
                  <a:pt x="364236" y="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9764268" y="4792979"/>
            <a:ext cx="363220" cy="986155"/>
          </a:xfrm>
          <a:custGeom>
            <a:avLst/>
            <a:gdLst/>
            <a:ahLst/>
            <a:cxnLst/>
            <a:rect l="l" t="t" r="r" b="b"/>
            <a:pathLst>
              <a:path w="363220" h="986154">
                <a:moveTo>
                  <a:pt x="362711" y="0"/>
                </a:moveTo>
                <a:lnTo>
                  <a:pt x="0" y="0"/>
                </a:lnTo>
                <a:lnTo>
                  <a:pt x="0" y="986028"/>
                </a:lnTo>
                <a:lnTo>
                  <a:pt x="362711" y="986028"/>
                </a:lnTo>
                <a:lnTo>
                  <a:pt x="362711" y="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8127492" y="4073652"/>
            <a:ext cx="363220" cy="1705610"/>
          </a:xfrm>
          <a:custGeom>
            <a:avLst/>
            <a:gdLst/>
            <a:ahLst/>
            <a:cxnLst/>
            <a:rect l="l" t="t" r="r" b="b"/>
            <a:pathLst>
              <a:path w="363220" h="1705610">
                <a:moveTo>
                  <a:pt x="362711" y="0"/>
                </a:moveTo>
                <a:lnTo>
                  <a:pt x="0" y="0"/>
                </a:lnTo>
                <a:lnTo>
                  <a:pt x="0" y="1705356"/>
                </a:lnTo>
                <a:lnTo>
                  <a:pt x="362711" y="1705356"/>
                </a:lnTo>
                <a:lnTo>
                  <a:pt x="362711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10126980" y="3573779"/>
            <a:ext cx="364490" cy="2205355"/>
          </a:xfrm>
          <a:custGeom>
            <a:avLst/>
            <a:gdLst/>
            <a:ahLst/>
            <a:cxnLst/>
            <a:rect l="l" t="t" r="r" b="b"/>
            <a:pathLst>
              <a:path w="364490" h="2205354">
                <a:moveTo>
                  <a:pt x="364236" y="0"/>
                </a:moveTo>
                <a:lnTo>
                  <a:pt x="0" y="0"/>
                </a:lnTo>
                <a:lnTo>
                  <a:pt x="0" y="2205228"/>
                </a:lnTo>
                <a:lnTo>
                  <a:pt x="364236" y="2205228"/>
                </a:lnTo>
                <a:lnTo>
                  <a:pt x="364236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8490204" y="3921252"/>
            <a:ext cx="364490" cy="1858010"/>
          </a:xfrm>
          <a:custGeom>
            <a:avLst/>
            <a:gdLst/>
            <a:ahLst/>
            <a:cxnLst/>
            <a:rect l="l" t="t" r="r" b="b"/>
            <a:pathLst>
              <a:path w="364490" h="1858010">
                <a:moveTo>
                  <a:pt x="364236" y="0"/>
                </a:moveTo>
                <a:lnTo>
                  <a:pt x="0" y="0"/>
                </a:lnTo>
                <a:lnTo>
                  <a:pt x="0" y="1857756"/>
                </a:lnTo>
                <a:lnTo>
                  <a:pt x="364236" y="1857756"/>
                </a:lnTo>
                <a:lnTo>
                  <a:pt x="364236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10491216" y="2883407"/>
            <a:ext cx="364490" cy="2895600"/>
          </a:xfrm>
          <a:custGeom>
            <a:avLst/>
            <a:gdLst/>
            <a:ahLst/>
            <a:cxnLst/>
            <a:rect l="l" t="t" r="r" b="b"/>
            <a:pathLst>
              <a:path w="364490" h="2895600">
                <a:moveTo>
                  <a:pt x="364235" y="0"/>
                </a:moveTo>
                <a:lnTo>
                  <a:pt x="0" y="0"/>
                </a:lnTo>
                <a:lnTo>
                  <a:pt x="0" y="2895600"/>
                </a:lnTo>
                <a:lnTo>
                  <a:pt x="364235" y="2895600"/>
                </a:lnTo>
                <a:lnTo>
                  <a:pt x="364235" y="0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7126223" y="2612135"/>
            <a:ext cx="0" cy="3167380"/>
          </a:xfrm>
          <a:custGeom>
            <a:avLst/>
            <a:gdLst/>
            <a:ahLst/>
            <a:cxnLst/>
            <a:rect l="l" t="t" r="r" b="b"/>
            <a:pathLst>
              <a:path w="0" h="3167379">
                <a:moveTo>
                  <a:pt x="0" y="3166872"/>
                </a:moveTo>
                <a:lnTo>
                  <a:pt x="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7056119" y="5779008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7056119" y="5250179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7056119" y="4722876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7056119" y="4195571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7056119" y="3666744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7056119" y="3139439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7056119" y="2612135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7126223" y="5779008"/>
            <a:ext cx="4002404" cy="0"/>
          </a:xfrm>
          <a:custGeom>
            <a:avLst/>
            <a:gdLst/>
            <a:ahLst/>
            <a:cxnLst/>
            <a:rect l="l" t="t" r="r" b="b"/>
            <a:pathLst>
              <a:path w="4002404" h="0">
                <a:moveTo>
                  <a:pt x="0" y="0"/>
                </a:moveTo>
                <a:lnTo>
                  <a:pt x="40020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7126223" y="5779008"/>
            <a:ext cx="0" cy="70485"/>
          </a:xfrm>
          <a:custGeom>
            <a:avLst/>
            <a:gdLst/>
            <a:ahLst/>
            <a:cxnLst/>
            <a:rect l="l" t="t" r="r" b="b"/>
            <a:pathLst>
              <a:path w="0" h="70485">
                <a:moveTo>
                  <a:pt x="0" y="0"/>
                </a:moveTo>
                <a:lnTo>
                  <a:pt x="0" y="70103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9127235" y="5779008"/>
            <a:ext cx="0" cy="70485"/>
          </a:xfrm>
          <a:custGeom>
            <a:avLst/>
            <a:gdLst/>
            <a:ahLst/>
            <a:cxnLst/>
            <a:rect l="l" t="t" r="r" b="b"/>
            <a:pathLst>
              <a:path w="0" h="70485">
                <a:moveTo>
                  <a:pt x="0" y="0"/>
                </a:moveTo>
                <a:lnTo>
                  <a:pt x="0" y="70103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11128247" y="5779008"/>
            <a:ext cx="0" cy="70485"/>
          </a:xfrm>
          <a:custGeom>
            <a:avLst/>
            <a:gdLst/>
            <a:ahLst/>
            <a:cxnLst/>
            <a:rect l="l" t="t" r="r" b="b"/>
            <a:pathLst>
              <a:path w="0" h="70485">
                <a:moveTo>
                  <a:pt x="0" y="0"/>
                </a:moveTo>
                <a:lnTo>
                  <a:pt x="0" y="70103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 txBox="1"/>
          <p:nvPr/>
        </p:nvSpPr>
        <p:spPr>
          <a:xfrm>
            <a:off x="6805421" y="5623052"/>
            <a:ext cx="127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6246367" y="5094808"/>
            <a:ext cx="685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</a:t>
            </a:r>
            <a:r>
              <a:rPr dirty="0" sz="1600" spc="-15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0,000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6246367" y="4566869"/>
            <a:ext cx="685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</a:t>
            </a:r>
            <a:r>
              <a:rPr dirty="0" sz="1600" spc="-15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0,000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6246367" y="4038980"/>
            <a:ext cx="685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3</a:t>
            </a:r>
            <a:r>
              <a:rPr dirty="0" sz="1600" spc="-15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0,0</a:t>
            </a:r>
            <a:r>
              <a:rPr dirty="0" sz="1600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6246367" y="3511041"/>
            <a:ext cx="685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4</a:t>
            </a:r>
            <a:r>
              <a:rPr dirty="0" sz="1600" spc="-15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0,0</a:t>
            </a:r>
            <a:r>
              <a:rPr dirty="0" sz="1600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6246367" y="2983229"/>
            <a:ext cx="685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5</a:t>
            </a:r>
            <a:r>
              <a:rPr dirty="0" sz="1600" spc="-15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0,0</a:t>
            </a:r>
            <a:r>
              <a:rPr dirty="0" sz="1600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6246367" y="2455291"/>
            <a:ext cx="685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6</a:t>
            </a:r>
            <a:r>
              <a:rPr dirty="0" sz="1600" spc="-15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0,0</a:t>
            </a:r>
            <a:r>
              <a:rPr dirty="0" sz="1600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6948678" y="1888388"/>
            <a:ext cx="3630929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marR="5080" indent="-515620">
              <a:lnSpc>
                <a:spcPct val="112500"/>
              </a:lnSpc>
              <a:spcBef>
                <a:spcPts val="100"/>
              </a:spcBef>
            </a:pPr>
            <a:r>
              <a:rPr dirty="0" sz="1600" spc="85" b="1">
                <a:latin typeface="Times New Roman"/>
                <a:cs typeface="Times New Roman"/>
              </a:rPr>
              <a:t>Households</a:t>
            </a:r>
            <a:r>
              <a:rPr dirty="0" sz="1600" spc="10" b="1">
                <a:latin typeface="Times New Roman"/>
                <a:cs typeface="Times New Roman"/>
              </a:rPr>
              <a:t> </a:t>
            </a:r>
            <a:r>
              <a:rPr dirty="0" sz="1600" spc="85" b="1">
                <a:latin typeface="Times New Roman"/>
                <a:cs typeface="Times New Roman"/>
              </a:rPr>
              <a:t>by</a:t>
            </a:r>
            <a:r>
              <a:rPr dirty="0" sz="1600" spc="-20" b="1">
                <a:latin typeface="Times New Roman"/>
                <a:cs typeface="Times New Roman"/>
              </a:rPr>
              <a:t> </a:t>
            </a:r>
            <a:r>
              <a:rPr dirty="0" sz="1600" spc="50" b="1">
                <a:latin typeface="Times New Roman"/>
                <a:cs typeface="Times New Roman"/>
              </a:rPr>
              <a:t>number</a:t>
            </a:r>
            <a:r>
              <a:rPr dirty="0" sz="1600" spc="5" b="1">
                <a:latin typeface="Times New Roman"/>
                <a:cs typeface="Times New Roman"/>
              </a:rPr>
              <a:t> </a:t>
            </a:r>
            <a:r>
              <a:rPr dirty="0" sz="1600" spc="85" b="1">
                <a:latin typeface="Times New Roman"/>
                <a:cs typeface="Times New Roman"/>
              </a:rPr>
              <a:t>of</a:t>
            </a:r>
            <a:r>
              <a:rPr dirty="0" sz="1600" spc="-5" b="1">
                <a:latin typeface="Times New Roman"/>
                <a:cs typeface="Times New Roman"/>
              </a:rPr>
              <a:t> </a:t>
            </a:r>
            <a:r>
              <a:rPr dirty="0" sz="1600" spc="60" b="1">
                <a:latin typeface="Times New Roman"/>
                <a:cs typeface="Times New Roman"/>
              </a:rPr>
              <a:t>persons</a:t>
            </a:r>
            <a:r>
              <a:rPr dirty="0" sz="1600" spc="-15" b="1">
                <a:latin typeface="Times New Roman"/>
                <a:cs typeface="Times New Roman"/>
              </a:rPr>
              <a:t> </a:t>
            </a:r>
            <a:r>
              <a:rPr dirty="0" sz="1600" spc="55" b="1">
                <a:latin typeface="Times New Roman"/>
                <a:cs typeface="Times New Roman"/>
              </a:rPr>
              <a:t>and  </a:t>
            </a:r>
            <a:r>
              <a:rPr dirty="0" sz="1600" spc="35" b="1">
                <a:latin typeface="Times New Roman"/>
                <a:cs typeface="Times New Roman"/>
              </a:rPr>
              <a:t>related </a:t>
            </a:r>
            <a:r>
              <a:rPr dirty="0" sz="1600" spc="95" b="1">
                <a:latin typeface="Times New Roman"/>
                <a:cs typeface="Times New Roman"/>
              </a:rPr>
              <a:t>dwelling </a:t>
            </a:r>
            <a:r>
              <a:rPr dirty="0" sz="1600" spc="40" b="1">
                <a:latin typeface="Times New Roman"/>
                <a:cs typeface="Times New Roman"/>
              </a:rPr>
              <a:t>stock,</a:t>
            </a:r>
            <a:r>
              <a:rPr dirty="0" sz="1600" spc="-114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2016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7409688" y="2726435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7409688" y="2974848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 txBox="1"/>
          <p:nvPr/>
        </p:nvSpPr>
        <p:spPr>
          <a:xfrm>
            <a:off x="7555483" y="2606650"/>
            <a:ext cx="1212215" cy="52197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400" spc="-5">
                <a:latin typeface="Times New Roman"/>
                <a:cs typeface="Times New Roman"/>
              </a:rPr>
              <a:t>1-2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households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400" spc="-5">
                <a:latin typeface="Times New Roman"/>
                <a:cs typeface="Times New Roman"/>
              </a:rPr>
              <a:t>1-2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dwellings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7409688" y="3223260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7409688" y="3471671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8FA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 txBox="1"/>
          <p:nvPr/>
        </p:nvSpPr>
        <p:spPr>
          <a:xfrm>
            <a:off x="7129271" y="3102965"/>
            <a:ext cx="2270760" cy="52260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438784">
              <a:lnSpc>
                <a:spcPct val="100000"/>
              </a:lnSpc>
              <a:spcBef>
                <a:spcPts val="375"/>
              </a:spcBef>
            </a:pPr>
            <a:r>
              <a:rPr dirty="0" sz="1400" spc="-5">
                <a:latin typeface="Times New Roman"/>
                <a:cs typeface="Times New Roman"/>
              </a:rPr>
              <a:t>3-5 </a:t>
            </a:r>
            <a:r>
              <a:rPr dirty="0" sz="1400" spc="80">
                <a:latin typeface="Times New Roman"/>
                <a:cs typeface="Times New Roman"/>
              </a:rPr>
              <a:t>households</a:t>
            </a:r>
            <a:endParaRPr sz="1400">
              <a:latin typeface="Times New Roman"/>
              <a:cs typeface="Times New Roman"/>
            </a:endParaRPr>
          </a:p>
          <a:p>
            <a:pPr marL="438784">
              <a:lnSpc>
                <a:spcPct val="100000"/>
              </a:lnSpc>
              <a:spcBef>
                <a:spcPts val="275"/>
              </a:spcBef>
            </a:pPr>
            <a:r>
              <a:rPr dirty="0" sz="1400" spc="-5">
                <a:latin typeface="Times New Roman"/>
                <a:cs typeface="Times New Roman"/>
              </a:rPr>
              <a:t>3-5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dwellings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7037069" y="5919927"/>
            <a:ext cx="5072380" cy="83946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55344">
              <a:lnSpc>
                <a:spcPct val="100000"/>
              </a:lnSpc>
              <a:spcBef>
                <a:spcPts val="95"/>
              </a:spcBef>
              <a:tabLst>
                <a:tab pos="2707640" algn="l"/>
              </a:tabLst>
            </a:pPr>
            <a:r>
              <a:rPr dirty="0" sz="1600" spc="75">
                <a:latin typeface="Times New Roman"/>
                <a:cs typeface="Times New Roman"/>
              </a:rPr>
              <a:t>GDA	</a:t>
            </a:r>
            <a:r>
              <a:rPr dirty="0" sz="1600" spc="40">
                <a:latin typeface="Times New Roman"/>
                <a:cs typeface="Times New Roman"/>
              </a:rPr>
              <a:t>Ex-GDA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dirty="0" sz="1400" spc="-25" i="1">
                <a:latin typeface="Times New Roman"/>
                <a:cs typeface="Times New Roman"/>
              </a:rPr>
              <a:t>Source: </a:t>
            </a:r>
            <a:r>
              <a:rPr dirty="0" sz="1400" spc="35" i="1">
                <a:latin typeface="Times New Roman"/>
                <a:cs typeface="Times New Roman"/>
              </a:rPr>
              <a:t>Author </a:t>
            </a:r>
            <a:r>
              <a:rPr dirty="0" sz="1400" spc="-10" i="1">
                <a:latin typeface="Times New Roman"/>
                <a:cs typeface="Times New Roman"/>
              </a:rPr>
              <a:t>calculations, </a:t>
            </a:r>
            <a:r>
              <a:rPr dirty="0" sz="1400" spc="-40" i="1">
                <a:latin typeface="Times New Roman"/>
                <a:cs typeface="Times New Roman"/>
              </a:rPr>
              <a:t>based </a:t>
            </a:r>
            <a:r>
              <a:rPr dirty="0" sz="1400" i="1">
                <a:latin typeface="Times New Roman"/>
                <a:cs typeface="Times New Roman"/>
              </a:rPr>
              <a:t>on </a:t>
            </a:r>
            <a:r>
              <a:rPr dirty="0" sz="1400" spc="5" i="1">
                <a:latin typeface="Times New Roman"/>
                <a:cs typeface="Times New Roman"/>
              </a:rPr>
              <a:t>Eurostat </a:t>
            </a:r>
            <a:r>
              <a:rPr dirty="0" sz="1400" i="1">
                <a:latin typeface="Times New Roman"/>
                <a:cs typeface="Times New Roman"/>
              </a:rPr>
              <a:t>and </a:t>
            </a:r>
            <a:r>
              <a:rPr dirty="0" sz="1400" spc="50" i="1">
                <a:latin typeface="Times New Roman"/>
                <a:cs typeface="Times New Roman"/>
              </a:rPr>
              <a:t>CSO </a:t>
            </a:r>
            <a:r>
              <a:rPr dirty="0" sz="1400" spc="10" i="1">
                <a:latin typeface="Times New Roman"/>
                <a:cs typeface="Times New Roman"/>
              </a:rPr>
              <a:t>Census</a:t>
            </a:r>
            <a:r>
              <a:rPr dirty="0" sz="1400" spc="-1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2016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125"/>
              <a:t>The</a:t>
            </a:r>
            <a:r>
              <a:rPr dirty="0" spc="5"/>
              <a:t> </a:t>
            </a:r>
            <a:r>
              <a:rPr dirty="0"/>
              <a:t>550,000</a:t>
            </a:r>
            <a:r>
              <a:rPr dirty="0" spc="-30"/>
              <a:t> </a:t>
            </a:r>
            <a:r>
              <a:rPr dirty="0" spc="240"/>
              <a:t>new</a:t>
            </a:r>
            <a:r>
              <a:rPr dirty="0" spc="10"/>
              <a:t> </a:t>
            </a:r>
            <a:r>
              <a:rPr dirty="0" spc="190"/>
              <a:t>homes</a:t>
            </a:r>
            <a:r>
              <a:rPr dirty="0" spc="5"/>
              <a:t> </a:t>
            </a:r>
            <a:r>
              <a:rPr dirty="0" spc="215"/>
              <a:t>planned</a:t>
            </a:r>
            <a:r>
              <a:rPr dirty="0" spc="5"/>
              <a:t> </a:t>
            </a:r>
            <a:r>
              <a:rPr dirty="0" spc="150"/>
              <a:t>in</a:t>
            </a:r>
            <a:r>
              <a:rPr dirty="0" spc="-40"/>
              <a:t> </a:t>
            </a:r>
            <a:r>
              <a:rPr dirty="0" spc="-35" i="1">
                <a:latin typeface="Times New Roman"/>
                <a:cs typeface="Times New Roman"/>
              </a:rPr>
              <a:t>Ireland</a:t>
            </a:r>
            <a:r>
              <a:rPr dirty="0" spc="15" i="1">
                <a:latin typeface="Times New Roman"/>
                <a:cs typeface="Times New Roman"/>
              </a:rPr>
              <a:t> </a:t>
            </a:r>
            <a:r>
              <a:rPr dirty="0" i="1">
                <a:latin typeface="Times New Roman"/>
                <a:cs typeface="Times New Roman"/>
              </a:rPr>
              <a:t>2040</a:t>
            </a:r>
            <a:r>
              <a:rPr dirty="0" spc="-35" i="1">
                <a:latin typeface="Times New Roman"/>
                <a:cs typeface="Times New Roman"/>
              </a:rPr>
              <a:t> </a:t>
            </a:r>
            <a:r>
              <a:rPr dirty="0" spc="120"/>
              <a:t>will</a:t>
            </a:r>
            <a:r>
              <a:rPr dirty="0" spc="10"/>
              <a:t> </a:t>
            </a:r>
            <a:r>
              <a:rPr dirty="0" spc="185"/>
              <a:t>not  </a:t>
            </a:r>
            <a:r>
              <a:rPr dirty="0" spc="140"/>
              <a:t>be</a:t>
            </a:r>
            <a:r>
              <a:rPr dirty="0" spc="5"/>
              <a:t> </a:t>
            </a:r>
            <a:r>
              <a:rPr dirty="0" spc="215"/>
              <a:t>enough</a:t>
            </a:r>
            <a:r>
              <a:rPr dirty="0" spc="-15"/>
              <a:t> </a:t>
            </a:r>
            <a:r>
              <a:rPr dirty="0" spc="150"/>
              <a:t>to</a:t>
            </a:r>
            <a:r>
              <a:rPr dirty="0"/>
              <a:t> </a:t>
            </a:r>
            <a:r>
              <a:rPr dirty="0" spc="160"/>
              <a:t>lower</a:t>
            </a:r>
            <a:r>
              <a:rPr dirty="0"/>
              <a:t> </a:t>
            </a:r>
            <a:r>
              <a:rPr dirty="0" spc="195"/>
              <a:t>household</a:t>
            </a:r>
            <a:r>
              <a:rPr dirty="0"/>
              <a:t> </a:t>
            </a:r>
            <a:r>
              <a:rPr dirty="0" spc="114"/>
              <a:t>size</a:t>
            </a:r>
            <a:r>
              <a:rPr dirty="0"/>
              <a:t> </a:t>
            </a:r>
            <a:r>
              <a:rPr dirty="0" spc="150"/>
              <a:t>in</a:t>
            </a:r>
            <a:r>
              <a:rPr dirty="0"/>
              <a:t> </a:t>
            </a:r>
            <a:r>
              <a:rPr dirty="0" spc="165"/>
              <a:t>coming</a:t>
            </a:r>
            <a:r>
              <a:rPr dirty="0" spc="-15"/>
              <a:t> </a:t>
            </a:r>
            <a:r>
              <a:rPr dirty="0" spc="175"/>
              <a:t>decades</a:t>
            </a:r>
          </a:p>
        </p:txBody>
      </p:sp>
      <p:sp>
        <p:nvSpPr>
          <p:cNvPr id="3" name="object 3"/>
          <p:cNvSpPr/>
          <p:nvPr/>
        </p:nvSpPr>
        <p:spPr>
          <a:xfrm>
            <a:off x="5730240" y="489661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30496" y="4896611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30623" y="4896611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30752" y="4896611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32404" y="4896611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 h="0">
                <a:moveTo>
                  <a:pt x="0" y="0"/>
                </a:moveTo>
                <a:lnTo>
                  <a:pt x="2987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32532" y="4896611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 h="0">
                <a:moveTo>
                  <a:pt x="0" y="0"/>
                </a:moveTo>
                <a:lnTo>
                  <a:pt x="2987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32660" y="4896611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32788" y="4896611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30022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267" y="4896611"/>
            <a:ext cx="151130" cy="0"/>
          </a:xfrm>
          <a:custGeom>
            <a:avLst/>
            <a:gdLst/>
            <a:ahLst/>
            <a:cxnLst/>
            <a:rect l="l" t="t" r="r" b="b"/>
            <a:pathLst>
              <a:path w="151130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30240" y="4527803"/>
            <a:ext cx="149860" cy="0"/>
          </a:xfrm>
          <a:custGeom>
            <a:avLst/>
            <a:gdLst/>
            <a:ahLst/>
            <a:cxnLst/>
            <a:rect l="l" t="t" r="r" b="b"/>
            <a:pathLst>
              <a:path w="149860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30496" y="4527803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 h="0">
                <a:moveTo>
                  <a:pt x="0" y="0"/>
                </a:moveTo>
                <a:lnTo>
                  <a:pt x="8001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30623" y="4527803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30752" y="4527803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32404" y="4527803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 h="0">
                <a:moveTo>
                  <a:pt x="0" y="0"/>
                </a:moveTo>
                <a:lnTo>
                  <a:pt x="2987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32532" y="4527803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 h="0">
                <a:moveTo>
                  <a:pt x="0" y="0"/>
                </a:moveTo>
                <a:lnTo>
                  <a:pt x="2987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32660" y="4527803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32788" y="4527803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30022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267" y="4527803"/>
            <a:ext cx="151130" cy="0"/>
          </a:xfrm>
          <a:custGeom>
            <a:avLst/>
            <a:gdLst/>
            <a:ahLst/>
            <a:cxnLst/>
            <a:rect l="l" t="t" r="r" b="b"/>
            <a:pathLst>
              <a:path w="151130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30496" y="4160520"/>
            <a:ext cx="1149350" cy="0"/>
          </a:xfrm>
          <a:custGeom>
            <a:avLst/>
            <a:gdLst/>
            <a:ahLst/>
            <a:cxnLst/>
            <a:rect l="l" t="t" r="r" b="b"/>
            <a:pathLst>
              <a:path w="1149350" h="0">
                <a:moveTo>
                  <a:pt x="0" y="0"/>
                </a:moveTo>
                <a:lnTo>
                  <a:pt x="114909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230623" y="4160520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730752" y="4160520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4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232404" y="4160520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 h="0">
                <a:moveTo>
                  <a:pt x="0" y="0"/>
                </a:moveTo>
                <a:lnTo>
                  <a:pt x="2987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32532" y="4160520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 h="0">
                <a:moveTo>
                  <a:pt x="0" y="0"/>
                </a:moveTo>
                <a:lnTo>
                  <a:pt x="2987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32660" y="4160520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732788" y="4160520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30022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267" y="4160520"/>
            <a:ext cx="151130" cy="0"/>
          </a:xfrm>
          <a:custGeom>
            <a:avLst/>
            <a:gdLst/>
            <a:ahLst/>
            <a:cxnLst/>
            <a:rect l="l" t="t" r="r" b="b"/>
            <a:pathLst>
              <a:path w="151130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730752" y="3791711"/>
            <a:ext cx="2148840" cy="0"/>
          </a:xfrm>
          <a:custGeom>
            <a:avLst/>
            <a:gdLst/>
            <a:ahLst/>
            <a:cxnLst/>
            <a:rect l="l" t="t" r="r" b="b"/>
            <a:pathLst>
              <a:path w="2148840" h="0">
                <a:moveTo>
                  <a:pt x="0" y="0"/>
                </a:moveTo>
                <a:lnTo>
                  <a:pt x="214884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232404" y="3791711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 h="0">
                <a:moveTo>
                  <a:pt x="0" y="0"/>
                </a:moveTo>
                <a:lnTo>
                  <a:pt x="2987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732532" y="3791711"/>
            <a:ext cx="299085" cy="0"/>
          </a:xfrm>
          <a:custGeom>
            <a:avLst/>
            <a:gdLst/>
            <a:ahLst/>
            <a:cxnLst/>
            <a:rect l="l" t="t" r="r" b="b"/>
            <a:pathLst>
              <a:path w="299085" h="0">
                <a:moveTo>
                  <a:pt x="0" y="0"/>
                </a:moveTo>
                <a:lnTo>
                  <a:pt x="2987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232660" y="3791711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732788" y="3791711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30022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82267" y="3791711"/>
            <a:ext cx="151130" cy="0"/>
          </a:xfrm>
          <a:custGeom>
            <a:avLst/>
            <a:gdLst/>
            <a:ahLst/>
            <a:cxnLst/>
            <a:rect l="l" t="t" r="r" b="b"/>
            <a:pathLst>
              <a:path w="151130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732532" y="3424428"/>
            <a:ext cx="3147060" cy="0"/>
          </a:xfrm>
          <a:custGeom>
            <a:avLst/>
            <a:gdLst/>
            <a:ahLst/>
            <a:cxnLst/>
            <a:rect l="l" t="t" r="r" b="b"/>
            <a:pathLst>
              <a:path w="3147060" h="0">
                <a:moveTo>
                  <a:pt x="0" y="0"/>
                </a:moveTo>
                <a:lnTo>
                  <a:pt x="314706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232660" y="3424428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3002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32788" y="3424428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30022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382267" y="3424428"/>
            <a:ext cx="151130" cy="0"/>
          </a:xfrm>
          <a:custGeom>
            <a:avLst/>
            <a:gdLst/>
            <a:ahLst/>
            <a:cxnLst/>
            <a:rect l="l" t="t" r="r" b="b"/>
            <a:pathLst>
              <a:path w="151130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232660" y="3057144"/>
            <a:ext cx="3647440" cy="0"/>
          </a:xfrm>
          <a:custGeom>
            <a:avLst/>
            <a:gdLst/>
            <a:ahLst/>
            <a:cxnLst/>
            <a:rect l="l" t="t" r="r" b="b"/>
            <a:pathLst>
              <a:path w="3647440" h="0">
                <a:moveTo>
                  <a:pt x="0" y="0"/>
                </a:moveTo>
                <a:lnTo>
                  <a:pt x="364693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32788" y="3057144"/>
            <a:ext cx="300355" cy="0"/>
          </a:xfrm>
          <a:custGeom>
            <a:avLst/>
            <a:gdLst/>
            <a:ahLst/>
            <a:cxnLst/>
            <a:rect l="l" t="t" r="r" b="b"/>
            <a:pathLst>
              <a:path w="300355" h="0">
                <a:moveTo>
                  <a:pt x="0" y="0"/>
                </a:moveTo>
                <a:lnTo>
                  <a:pt x="30022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382267" y="3057144"/>
            <a:ext cx="151130" cy="0"/>
          </a:xfrm>
          <a:custGeom>
            <a:avLst/>
            <a:gdLst/>
            <a:ahLst/>
            <a:cxnLst/>
            <a:rect l="l" t="t" r="r" b="b"/>
            <a:pathLst>
              <a:path w="151130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382267" y="2688335"/>
            <a:ext cx="4497705" cy="0"/>
          </a:xfrm>
          <a:custGeom>
            <a:avLst/>
            <a:gdLst/>
            <a:ahLst/>
            <a:cxnLst/>
            <a:rect l="l" t="t" r="r" b="b"/>
            <a:pathLst>
              <a:path w="4497705" h="0">
                <a:moveTo>
                  <a:pt x="0" y="0"/>
                </a:moveTo>
                <a:lnTo>
                  <a:pt x="4497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533144" y="2912364"/>
            <a:ext cx="200025" cy="2352040"/>
          </a:xfrm>
          <a:custGeom>
            <a:avLst/>
            <a:gdLst/>
            <a:ahLst/>
            <a:cxnLst/>
            <a:rect l="l" t="t" r="r" b="b"/>
            <a:pathLst>
              <a:path w="200025" h="2352040">
                <a:moveTo>
                  <a:pt x="0" y="2351532"/>
                </a:moveTo>
                <a:lnTo>
                  <a:pt x="199644" y="2351532"/>
                </a:lnTo>
                <a:lnTo>
                  <a:pt x="199644" y="0"/>
                </a:lnTo>
                <a:lnTo>
                  <a:pt x="0" y="0"/>
                </a:lnTo>
                <a:lnTo>
                  <a:pt x="0" y="2351532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030596" y="3973321"/>
            <a:ext cx="199872" cy="1290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530596" y="4381500"/>
            <a:ext cx="200025" cy="882650"/>
          </a:xfrm>
          <a:custGeom>
            <a:avLst/>
            <a:gdLst/>
            <a:ahLst/>
            <a:cxnLst/>
            <a:rect l="l" t="t" r="r" b="b"/>
            <a:pathLst>
              <a:path w="200025" h="882650">
                <a:moveTo>
                  <a:pt x="0" y="882396"/>
                </a:moveTo>
                <a:lnTo>
                  <a:pt x="199644" y="882396"/>
                </a:lnTo>
                <a:lnTo>
                  <a:pt x="199644" y="0"/>
                </a:lnTo>
                <a:lnTo>
                  <a:pt x="0" y="0"/>
                </a:lnTo>
                <a:lnTo>
                  <a:pt x="0" y="882396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033016" y="3000755"/>
            <a:ext cx="200025" cy="2263140"/>
          </a:xfrm>
          <a:custGeom>
            <a:avLst/>
            <a:gdLst/>
            <a:ahLst/>
            <a:cxnLst/>
            <a:rect l="l" t="t" r="r" b="b"/>
            <a:pathLst>
              <a:path w="200025" h="2263140">
                <a:moveTo>
                  <a:pt x="199644" y="0"/>
                </a:moveTo>
                <a:lnTo>
                  <a:pt x="0" y="0"/>
                </a:lnTo>
                <a:lnTo>
                  <a:pt x="0" y="2263140"/>
                </a:lnTo>
                <a:lnTo>
                  <a:pt x="199644" y="2263140"/>
                </a:lnTo>
                <a:lnTo>
                  <a:pt x="19964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532888" y="3217164"/>
            <a:ext cx="200025" cy="2047239"/>
          </a:xfrm>
          <a:custGeom>
            <a:avLst/>
            <a:gdLst/>
            <a:ahLst/>
            <a:cxnLst/>
            <a:rect l="l" t="t" r="r" b="b"/>
            <a:pathLst>
              <a:path w="200025" h="2047239">
                <a:moveTo>
                  <a:pt x="199644" y="0"/>
                </a:moveTo>
                <a:lnTo>
                  <a:pt x="0" y="0"/>
                </a:lnTo>
                <a:lnTo>
                  <a:pt x="0" y="2046732"/>
                </a:lnTo>
                <a:lnTo>
                  <a:pt x="199644" y="2046732"/>
                </a:lnTo>
                <a:lnTo>
                  <a:pt x="19964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031235" y="3479291"/>
            <a:ext cx="201295" cy="1784985"/>
          </a:xfrm>
          <a:custGeom>
            <a:avLst/>
            <a:gdLst/>
            <a:ahLst/>
            <a:cxnLst/>
            <a:rect l="l" t="t" r="r" b="b"/>
            <a:pathLst>
              <a:path w="201294" h="1784985">
                <a:moveTo>
                  <a:pt x="201168" y="0"/>
                </a:moveTo>
                <a:lnTo>
                  <a:pt x="0" y="0"/>
                </a:lnTo>
                <a:lnTo>
                  <a:pt x="0" y="1784604"/>
                </a:lnTo>
                <a:lnTo>
                  <a:pt x="201168" y="1784604"/>
                </a:lnTo>
                <a:lnTo>
                  <a:pt x="201168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531108" y="3762755"/>
            <a:ext cx="200025" cy="1501140"/>
          </a:xfrm>
          <a:custGeom>
            <a:avLst/>
            <a:gdLst/>
            <a:ahLst/>
            <a:cxnLst/>
            <a:rect l="l" t="t" r="r" b="b"/>
            <a:pathLst>
              <a:path w="200025" h="1501139">
                <a:moveTo>
                  <a:pt x="199643" y="0"/>
                </a:moveTo>
                <a:lnTo>
                  <a:pt x="0" y="0"/>
                </a:lnTo>
                <a:lnTo>
                  <a:pt x="0" y="1501140"/>
                </a:lnTo>
                <a:lnTo>
                  <a:pt x="199643" y="1501140"/>
                </a:lnTo>
                <a:lnTo>
                  <a:pt x="199643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030979" y="3991355"/>
            <a:ext cx="200025" cy="1272540"/>
          </a:xfrm>
          <a:custGeom>
            <a:avLst/>
            <a:gdLst/>
            <a:ahLst/>
            <a:cxnLst/>
            <a:rect l="l" t="t" r="r" b="b"/>
            <a:pathLst>
              <a:path w="200025" h="1272539">
                <a:moveTo>
                  <a:pt x="199644" y="0"/>
                </a:moveTo>
                <a:lnTo>
                  <a:pt x="0" y="0"/>
                </a:lnTo>
                <a:lnTo>
                  <a:pt x="0" y="1272540"/>
                </a:lnTo>
                <a:lnTo>
                  <a:pt x="199644" y="1272540"/>
                </a:lnTo>
                <a:lnTo>
                  <a:pt x="19964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530852" y="3976115"/>
            <a:ext cx="200025" cy="1287780"/>
          </a:xfrm>
          <a:custGeom>
            <a:avLst/>
            <a:gdLst/>
            <a:ahLst/>
            <a:cxnLst/>
            <a:rect l="l" t="t" r="r" b="b"/>
            <a:pathLst>
              <a:path w="200025" h="1287779">
                <a:moveTo>
                  <a:pt x="199644" y="0"/>
                </a:moveTo>
                <a:lnTo>
                  <a:pt x="0" y="0"/>
                </a:lnTo>
                <a:lnTo>
                  <a:pt x="0" y="1287779"/>
                </a:lnTo>
                <a:lnTo>
                  <a:pt x="199644" y="1287779"/>
                </a:lnTo>
                <a:lnTo>
                  <a:pt x="19964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82267" y="2688335"/>
            <a:ext cx="0" cy="2575560"/>
          </a:xfrm>
          <a:custGeom>
            <a:avLst/>
            <a:gdLst/>
            <a:ahLst/>
            <a:cxnLst/>
            <a:rect l="l" t="t" r="r" b="b"/>
            <a:pathLst>
              <a:path w="0" h="2575560">
                <a:moveTo>
                  <a:pt x="0" y="2575560"/>
                </a:moveTo>
                <a:lnTo>
                  <a:pt x="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12163" y="5263896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312163" y="4896611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312163" y="4527803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312163" y="4160520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312163" y="3791711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312163" y="3424428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312163" y="3057144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312163" y="2688335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382267" y="5263896"/>
            <a:ext cx="4497705" cy="0"/>
          </a:xfrm>
          <a:custGeom>
            <a:avLst/>
            <a:gdLst/>
            <a:ahLst/>
            <a:cxnLst/>
            <a:rect l="l" t="t" r="r" b="b"/>
            <a:pathLst>
              <a:path w="4497705" h="0">
                <a:moveTo>
                  <a:pt x="0" y="0"/>
                </a:moveTo>
                <a:lnTo>
                  <a:pt x="4497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382267" y="526389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882139" y="526389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382011" y="526389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881883" y="526389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381755" y="526389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881628" y="526389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381500" y="526389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881371" y="526389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379720" y="526389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879591" y="526389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908100" y="2407945"/>
            <a:ext cx="280035" cy="2969260"/>
          </a:xfrm>
          <a:prstGeom prst="rect">
            <a:avLst/>
          </a:prstGeom>
        </p:spPr>
        <p:txBody>
          <a:bodyPr wrap="square" lIns="0" tIns="136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dirty="0" sz="1600" spc="-5">
                <a:latin typeface="Times New Roman"/>
                <a:cs typeface="Times New Roman"/>
              </a:rPr>
              <a:t>4.5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600" spc="-5">
                <a:latin typeface="Times New Roman"/>
                <a:cs typeface="Times New Roman"/>
              </a:rPr>
              <a:t>4.0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600" spc="-5">
                <a:latin typeface="Times New Roman"/>
                <a:cs typeface="Times New Roman"/>
              </a:rPr>
              <a:t>3.5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600" spc="-5">
                <a:latin typeface="Times New Roman"/>
                <a:cs typeface="Times New Roman"/>
              </a:rPr>
              <a:t>3.0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600" spc="-5">
                <a:latin typeface="Times New Roman"/>
                <a:cs typeface="Times New Roman"/>
              </a:rPr>
              <a:t>2.5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600" spc="-5">
                <a:latin typeface="Times New Roman"/>
                <a:cs typeface="Times New Roman"/>
              </a:rPr>
              <a:t>2.0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600" spc="-5">
                <a:latin typeface="Times New Roman"/>
                <a:cs typeface="Times New Roman"/>
              </a:rPr>
              <a:t>1.5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600" spc="-5">
                <a:latin typeface="Times New Roman"/>
                <a:cs typeface="Times New Roman"/>
              </a:rPr>
              <a:t>1.0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548235" y="5395265"/>
            <a:ext cx="231775" cy="4318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590"/>
              </a:lnSpc>
            </a:pP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sz="1600" spc="-10">
                <a:latin typeface="Times New Roman"/>
                <a:cs typeface="Times New Roman"/>
              </a:rPr>
              <a:t>9</a:t>
            </a:r>
            <a:r>
              <a:rPr dirty="0" sz="1600">
                <a:latin typeface="Times New Roman"/>
                <a:cs typeface="Times New Roman"/>
              </a:rPr>
              <a:t>66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047884" y="5395264"/>
            <a:ext cx="231775" cy="4318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590"/>
              </a:lnSpc>
            </a:pP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sz="1600" spc="-10">
                <a:latin typeface="Times New Roman"/>
                <a:cs typeface="Times New Roman"/>
              </a:rPr>
              <a:t>9</a:t>
            </a:r>
            <a:r>
              <a:rPr dirty="0" sz="1600">
                <a:latin typeface="Times New Roman"/>
                <a:cs typeface="Times New Roman"/>
              </a:rPr>
              <a:t>71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547725" y="5395265"/>
            <a:ext cx="231775" cy="4318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590"/>
              </a:lnSpc>
            </a:pP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sz="1600" spc="-10">
                <a:latin typeface="Times New Roman"/>
                <a:cs typeface="Times New Roman"/>
              </a:rPr>
              <a:t>9</a:t>
            </a:r>
            <a:r>
              <a:rPr dirty="0" sz="1600">
                <a:latin typeface="Times New Roman"/>
                <a:cs typeface="Times New Roman"/>
              </a:rPr>
              <a:t>81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047597" y="5395265"/>
            <a:ext cx="231775" cy="4318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590"/>
              </a:lnSpc>
            </a:pPr>
            <a:r>
              <a:rPr dirty="0" sz="1600">
                <a:latin typeface="Times New Roman"/>
                <a:cs typeface="Times New Roman"/>
              </a:rPr>
              <a:t>1</a:t>
            </a:r>
            <a:r>
              <a:rPr dirty="0" sz="1600" spc="-10">
                <a:latin typeface="Times New Roman"/>
                <a:cs typeface="Times New Roman"/>
              </a:rPr>
              <a:t>9</a:t>
            </a:r>
            <a:r>
              <a:rPr dirty="0" sz="1600">
                <a:latin typeface="Times New Roman"/>
                <a:cs typeface="Times New Roman"/>
              </a:rPr>
              <a:t>91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547088" y="5395265"/>
            <a:ext cx="231775" cy="4318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590"/>
              </a:lnSpc>
            </a:pPr>
            <a:r>
              <a:rPr dirty="0" sz="1600">
                <a:latin typeface="Times New Roman"/>
                <a:cs typeface="Times New Roman"/>
              </a:rPr>
              <a:t>2</a:t>
            </a:r>
            <a:r>
              <a:rPr dirty="0" sz="1600" spc="-10">
                <a:latin typeface="Times New Roman"/>
                <a:cs typeface="Times New Roman"/>
              </a:rPr>
              <a:t>0</a:t>
            </a:r>
            <a:r>
              <a:rPr dirty="0" sz="1600">
                <a:latin typeface="Times New Roman"/>
                <a:cs typeface="Times New Roman"/>
              </a:rPr>
              <a:t>02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046960" y="5395265"/>
            <a:ext cx="231775" cy="4318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590"/>
              </a:lnSpc>
            </a:pPr>
            <a:r>
              <a:rPr dirty="0" sz="1600">
                <a:latin typeface="Times New Roman"/>
                <a:cs typeface="Times New Roman"/>
              </a:rPr>
              <a:t>2</a:t>
            </a:r>
            <a:r>
              <a:rPr dirty="0" sz="1600" spc="-10">
                <a:latin typeface="Times New Roman"/>
                <a:cs typeface="Times New Roman"/>
              </a:rPr>
              <a:t>0</a:t>
            </a:r>
            <a:r>
              <a:rPr dirty="0" sz="1600">
                <a:latin typeface="Times New Roman"/>
                <a:cs typeface="Times New Roman"/>
              </a:rPr>
              <a:t>11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546832" y="5395265"/>
            <a:ext cx="231775" cy="4318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590"/>
              </a:lnSpc>
            </a:pPr>
            <a:r>
              <a:rPr dirty="0" sz="1600">
                <a:latin typeface="Times New Roman"/>
                <a:cs typeface="Times New Roman"/>
              </a:rPr>
              <a:t>2</a:t>
            </a:r>
            <a:r>
              <a:rPr dirty="0" sz="1600" spc="-10">
                <a:latin typeface="Times New Roman"/>
                <a:cs typeface="Times New Roman"/>
              </a:rPr>
              <a:t>0</a:t>
            </a:r>
            <a:r>
              <a:rPr dirty="0" sz="1600">
                <a:latin typeface="Times New Roman"/>
                <a:cs typeface="Times New Roman"/>
              </a:rPr>
              <a:t>16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046450" y="5394798"/>
            <a:ext cx="231775" cy="5289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590"/>
              </a:lnSpc>
            </a:pPr>
            <a:r>
              <a:rPr dirty="0" sz="1600">
                <a:latin typeface="Times New Roman"/>
                <a:cs typeface="Times New Roman"/>
              </a:rPr>
              <a:t>2</a:t>
            </a:r>
            <a:r>
              <a:rPr dirty="0" sz="1600" spc="-10">
                <a:latin typeface="Times New Roman"/>
                <a:cs typeface="Times New Roman"/>
              </a:rPr>
              <a:t>0</a:t>
            </a:r>
            <a:r>
              <a:rPr dirty="0" sz="1600">
                <a:latin typeface="Times New Roman"/>
                <a:cs typeface="Times New Roman"/>
              </a:rPr>
              <a:t>40</a:t>
            </a:r>
            <a:r>
              <a:rPr dirty="0" sz="160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546323" y="5395535"/>
            <a:ext cx="231775" cy="7137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590"/>
              </a:lnSpc>
            </a:pPr>
            <a:r>
              <a:rPr dirty="0" sz="1600">
                <a:latin typeface="Times New Roman"/>
                <a:cs typeface="Times New Roman"/>
              </a:rPr>
              <a:t>EU</a:t>
            </a:r>
            <a:r>
              <a:rPr dirty="0" sz="1600" spc="5">
                <a:latin typeface="Times New Roman"/>
                <a:cs typeface="Times New Roman"/>
              </a:rPr>
              <a:t>2</a:t>
            </a:r>
            <a:r>
              <a:rPr dirty="0" sz="1600">
                <a:latin typeface="Times New Roman"/>
                <a:cs typeface="Times New Roman"/>
              </a:rPr>
              <a:t>0</a:t>
            </a:r>
            <a:r>
              <a:rPr dirty="0" sz="1600" spc="-10">
                <a:latin typeface="Times New Roman"/>
                <a:cs typeface="Times New Roman"/>
              </a:rPr>
              <a:t>1</a:t>
            </a:r>
            <a:r>
              <a:rPr dirty="0" sz="1600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807591" y="1888388"/>
            <a:ext cx="324358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16305" marR="5080" indent="-904240">
              <a:lnSpc>
                <a:spcPct val="112500"/>
              </a:lnSpc>
              <a:spcBef>
                <a:spcPts val="100"/>
              </a:spcBef>
            </a:pPr>
            <a:r>
              <a:rPr dirty="0" sz="1600" spc="30" b="1">
                <a:latin typeface="Times New Roman"/>
                <a:cs typeface="Times New Roman"/>
              </a:rPr>
              <a:t>Average </a:t>
            </a:r>
            <a:r>
              <a:rPr dirty="0" sz="1600" spc="80" b="1">
                <a:latin typeface="Times New Roman"/>
                <a:cs typeface="Times New Roman"/>
              </a:rPr>
              <a:t>household </a:t>
            </a:r>
            <a:r>
              <a:rPr dirty="0" sz="1600" spc="85" b="1">
                <a:latin typeface="Times New Roman"/>
                <a:cs typeface="Times New Roman"/>
              </a:rPr>
              <a:t>size </a:t>
            </a:r>
            <a:r>
              <a:rPr dirty="0" sz="1600" spc="80" b="1">
                <a:latin typeface="Times New Roman"/>
                <a:cs typeface="Times New Roman"/>
              </a:rPr>
              <a:t>in</a:t>
            </a:r>
            <a:r>
              <a:rPr dirty="0" sz="1600" spc="-220" b="1">
                <a:latin typeface="Times New Roman"/>
                <a:cs typeface="Times New Roman"/>
              </a:rPr>
              <a:t> </a:t>
            </a:r>
            <a:r>
              <a:rPr dirty="0" sz="1600" spc="30" b="1">
                <a:latin typeface="Times New Roman"/>
                <a:cs typeface="Times New Roman"/>
              </a:rPr>
              <a:t>Ireland,  </a:t>
            </a:r>
            <a:r>
              <a:rPr dirty="0" sz="1600" spc="85" b="1">
                <a:latin typeface="Times New Roman"/>
                <a:cs typeface="Times New Roman"/>
              </a:rPr>
              <a:t>by </a:t>
            </a:r>
            <a:r>
              <a:rPr dirty="0" sz="1600" spc="65" b="1">
                <a:latin typeface="Times New Roman"/>
                <a:cs typeface="Times New Roman"/>
              </a:rPr>
              <a:t>Census</a:t>
            </a:r>
            <a:r>
              <a:rPr dirty="0" sz="1600" spc="-90" b="1">
                <a:latin typeface="Times New Roman"/>
                <a:cs typeface="Times New Roman"/>
              </a:rPr>
              <a:t> </a:t>
            </a:r>
            <a:r>
              <a:rPr dirty="0" sz="1600" spc="15" b="1">
                <a:latin typeface="Times New Roman"/>
                <a:cs typeface="Times New Roman"/>
              </a:rPr>
              <a:t>year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910709" y="3937000"/>
            <a:ext cx="936625" cy="609600"/>
          </a:xfrm>
          <a:custGeom>
            <a:avLst/>
            <a:gdLst/>
            <a:ahLst/>
            <a:cxnLst/>
            <a:rect l="l" t="t" r="r" b="b"/>
            <a:pathLst>
              <a:path w="936625" h="609600">
                <a:moveTo>
                  <a:pt x="0" y="101600"/>
                </a:moveTo>
                <a:lnTo>
                  <a:pt x="7981" y="62043"/>
                </a:lnTo>
                <a:lnTo>
                  <a:pt x="29749" y="29749"/>
                </a:lnTo>
                <a:lnTo>
                  <a:pt x="62043" y="7981"/>
                </a:lnTo>
                <a:lnTo>
                  <a:pt x="101600" y="0"/>
                </a:lnTo>
                <a:lnTo>
                  <a:pt x="835025" y="0"/>
                </a:lnTo>
                <a:lnTo>
                  <a:pt x="874581" y="7981"/>
                </a:lnTo>
                <a:lnTo>
                  <a:pt x="906875" y="29749"/>
                </a:lnTo>
                <a:lnTo>
                  <a:pt x="928643" y="62043"/>
                </a:lnTo>
                <a:lnTo>
                  <a:pt x="936625" y="101600"/>
                </a:lnTo>
                <a:lnTo>
                  <a:pt x="936625" y="508000"/>
                </a:lnTo>
                <a:lnTo>
                  <a:pt x="928643" y="547556"/>
                </a:lnTo>
                <a:lnTo>
                  <a:pt x="906875" y="579850"/>
                </a:lnTo>
                <a:lnTo>
                  <a:pt x="874581" y="601618"/>
                </a:lnTo>
                <a:lnTo>
                  <a:pt x="835025" y="609600"/>
                </a:lnTo>
                <a:lnTo>
                  <a:pt x="101600" y="609600"/>
                </a:lnTo>
                <a:lnTo>
                  <a:pt x="62043" y="601618"/>
                </a:lnTo>
                <a:lnTo>
                  <a:pt x="29749" y="579850"/>
                </a:lnTo>
                <a:lnTo>
                  <a:pt x="7981" y="547556"/>
                </a:lnTo>
                <a:lnTo>
                  <a:pt x="0" y="508000"/>
                </a:lnTo>
                <a:lnTo>
                  <a:pt x="0" y="101600"/>
                </a:lnTo>
                <a:close/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0960607" y="5248655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 h="0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0224516" y="5248655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7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9486900" y="5248655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8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8750807" y="5248655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8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8013192" y="5248655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7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7277100" y="5248655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8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792468" y="5248655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 h="0">
                <a:moveTo>
                  <a:pt x="0" y="0"/>
                </a:moveTo>
                <a:lnTo>
                  <a:pt x="252983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0960607" y="4768596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 h="0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0224516" y="4768596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9486900" y="4768596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8750807" y="4768596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8013192" y="4768596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7277100" y="4768596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792468" y="4768596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 h="0">
                <a:moveTo>
                  <a:pt x="0" y="0"/>
                </a:moveTo>
                <a:lnTo>
                  <a:pt x="25298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0960607" y="4287011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 h="0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0224516" y="4287011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9486900" y="4287011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8750807" y="4287011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8013192" y="4287011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792468" y="4287011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 h="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0960607" y="3805428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 h="0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0224516" y="3805428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9486900" y="3805428"/>
            <a:ext cx="506095" cy="0"/>
          </a:xfrm>
          <a:custGeom>
            <a:avLst/>
            <a:gdLst/>
            <a:ahLst/>
            <a:cxnLst/>
            <a:rect l="l" t="t" r="r" b="b"/>
            <a:pathLst>
              <a:path w="506095" h="0">
                <a:moveTo>
                  <a:pt x="0" y="0"/>
                </a:moveTo>
                <a:lnTo>
                  <a:pt x="50596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792468" y="3805428"/>
            <a:ext cx="2464435" cy="0"/>
          </a:xfrm>
          <a:custGeom>
            <a:avLst/>
            <a:gdLst/>
            <a:ahLst/>
            <a:cxnLst/>
            <a:rect l="l" t="t" r="r" b="b"/>
            <a:pathLst>
              <a:path w="2464434" h="0">
                <a:moveTo>
                  <a:pt x="0" y="0"/>
                </a:moveTo>
                <a:lnTo>
                  <a:pt x="246430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0960607" y="3323844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5" h="0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792468" y="3323844"/>
            <a:ext cx="3938270" cy="0"/>
          </a:xfrm>
          <a:custGeom>
            <a:avLst/>
            <a:gdLst/>
            <a:ahLst/>
            <a:cxnLst/>
            <a:rect l="l" t="t" r="r" b="b"/>
            <a:pathLst>
              <a:path w="3938270" h="0">
                <a:moveTo>
                  <a:pt x="0" y="0"/>
                </a:moveTo>
                <a:lnTo>
                  <a:pt x="393801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792468" y="2842260"/>
            <a:ext cx="4421505" cy="0"/>
          </a:xfrm>
          <a:custGeom>
            <a:avLst/>
            <a:gdLst/>
            <a:ahLst/>
            <a:cxnLst/>
            <a:rect l="l" t="t" r="r" b="b"/>
            <a:pathLst>
              <a:path w="4421505" h="0">
                <a:moveTo>
                  <a:pt x="0" y="0"/>
                </a:moveTo>
                <a:lnTo>
                  <a:pt x="44211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7045452" y="4399788"/>
            <a:ext cx="231775" cy="1330960"/>
          </a:xfrm>
          <a:custGeom>
            <a:avLst/>
            <a:gdLst/>
            <a:ahLst/>
            <a:cxnLst/>
            <a:rect l="l" t="t" r="r" b="b"/>
            <a:pathLst>
              <a:path w="231775" h="1330960">
                <a:moveTo>
                  <a:pt x="231648" y="0"/>
                </a:moveTo>
                <a:lnTo>
                  <a:pt x="0" y="0"/>
                </a:lnTo>
                <a:lnTo>
                  <a:pt x="0" y="1330452"/>
                </a:lnTo>
                <a:lnTo>
                  <a:pt x="231648" y="1330452"/>
                </a:lnTo>
                <a:lnTo>
                  <a:pt x="23164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7783068" y="4207764"/>
            <a:ext cx="230504" cy="1522730"/>
          </a:xfrm>
          <a:custGeom>
            <a:avLst/>
            <a:gdLst/>
            <a:ahLst/>
            <a:cxnLst/>
            <a:rect l="l" t="t" r="r" b="b"/>
            <a:pathLst>
              <a:path w="230504" h="1522729">
                <a:moveTo>
                  <a:pt x="230124" y="0"/>
                </a:moveTo>
                <a:lnTo>
                  <a:pt x="0" y="0"/>
                </a:lnTo>
                <a:lnTo>
                  <a:pt x="0" y="1522476"/>
                </a:lnTo>
                <a:lnTo>
                  <a:pt x="230124" y="1522476"/>
                </a:lnTo>
                <a:lnTo>
                  <a:pt x="23012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8519159" y="4002023"/>
            <a:ext cx="231775" cy="1728470"/>
          </a:xfrm>
          <a:custGeom>
            <a:avLst/>
            <a:gdLst/>
            <a:ahLst/>
            <a:cxnLst/>
            <a:rect l="l" t="t" r="r" b="b"/>
            <a:pathLst>
              <a:path w="231775" h="1728470">
                <a:moveTo>
                  <a:pt x="231648" y="0"/>
                </a:moveTo>
                <a:lnTo>
                  <a:pt x="0" y="0"/>
                </a:lnTo>
                <a:lnTo>
                  <a:pt x="0" y="1728215"/>
                </a:lnTo>
                <a:lnTo>
                  <a:pt x="231648" y="1728215"/>
                </a:lnTo>
                <a:lnTo>
                  <a:pt x="23164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9256776" y="3779520"/>
            <a:ext cx="230504" cy="1950720"/>
          </a:xfrm>
          <a:custGeom>
            <a:avLst/>
            <a:gdLst/>
            <a:ahLst/>
            <a:cxnLst/>
            <a:rect l="l" t="t" r="r" b="b"/>
            <a:pathLst>
              <a:path w="230504" h="1950720">
                <a:moveTo>
                  <a:pt x="230124" y="0"/>
                </a:moveTo>
                <a:lnTo>
                  <a:pt x="0" y="0"/>
                </a:lnTo>
                <a:lnTo>
                  <a:pt x="0" y="1950720"/>
                </a:lnTo>
                <a:lnTo>
                  <a:pt x="230124" y="1950720"/>
                </a:lnTo>
                <a:lnTo>
                  <a:pt x="23012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9992868" y="3537203"/>
            <a:ext cx="231775" cy="2193290"/>
          </a:xfrm>
          <a:custGeom>
            <a:avLst/>
            <a:gdLst/>
            <a:ahLst/>
            <a:cxnLst/>
            <a:rect l="l" t="t" r="r" b="b"/>
            <a:pathLst>
              <a:path w="231775" h="2193290">
                <a:moveTo>
                  <a:pt x="231648" y="0"/>
                </a:moveTo>
                <a:lnTo>
                  <a:pt x="0" y="0"/>
                </a:lnTo>
                <a:lnTo>
                  <a:pt x="0" y="2193036"/>
                </a:lnTo>
                <a:lnTo>
                  <a:pt x="231648" y="2193036"/>
                </a:lnTo>
                <a:lnTo>
                  <a:pt x="231648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0730483" y="3275076"/>
            <a:ext cx="230504" cy="2455545"/>
          </a:xfrm>
          <a:custGeom>
            <a:avLst/>
            <a:gdLst/>
            <a:ahLst/>
            <a:cxnLst/>
            <a:rect l="l" t="t" r="r" b="b"/>
            <a:pathLst>
              <a:path w="230504" h="2455545">
                <a:moveTo>
                  <a:pt x="230124" y="0"/>
                </a:moveTo>
                <a:lnTo>
                  <a:pt x="0" y="0"/>
                </a:lnTo>
                <a:lnTo>
                  <a:pt x="0" y="2455164"/>
                </a:lnTo>
                <a:lnTo>
                  <a:pt x="230124" y="2455164"/>
                </a:lnTo>
                <a:lnTo>
                  <a:pt x="230124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792468" y="5730240"/>
            <a:ext cx="4421505" cy="0"/>
          </a:xfrm>
          <a:custGeom>
            <a:avLst/>
            <a:gdLst/>
            <a:ahLst/>
            <a:cxnLst/>
            <a:rect l="l" t="t" r="r" b="b"/>
            <a:pathLst>
              <a:path w="4421505" h="0">
                <a:moveTo>
                  <a:pt x="0" y="0"/>
                </a:moveTo>
                <a:lnTo>
                  <a:pt x="44211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 txBox="1"/>
          <p:nvPr/>
        </p:nvSpPr>
        <p:spPr>
          <a:xfrm>
            <a:off x="6509766" y="5591047"/>
            <a:ext cx="114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331711" y="5109717"/>
            <a:ext cx="292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331711" y="4628515"/>
            <a:ext cx="292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6331711" y="4146930"/>
            <a:ext cx="292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331711" y="3665601"/>
            <a:ext cx="292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243065" y="3184398"/>
            <a:ext cx="3816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-1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6243065" y="2703068"/>
            <a:ext cx="3816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2</a:t>
            </a:r>
            <a:r>
              <a:rPr dirty="0" sz="1400" spc="-10">
                <a:latin typeface="Times New Roman"/>
                <a:cs typeface="Times New Roman"/>
              </a:rPr>
              <a:t>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993763" y="5851042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7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730743" y="5851042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8467725" y="5851042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9204706" y="5851042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9941814" y="5851042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3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0678794" y="5851042"/>
            <a:ext cx="3371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 spc="5">
                <a:latin typeface="Times New Roman"/>
                <a:cs typeface="Times New Roman"/>
              </a:rPr>
              <a:t>.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756654" y="1889607"/>
            <a:ext cx="4014470" cy="7467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-4445">
              <a:lnSpc>
                <a:spcPct val="112500"/>
              </a:lnSpc>
              <a:spcBef>
                <a:spcPts val="105"/>
              </a:spcBef>
            </a:pPr>
            <a:r>
              <a:rPr dirty="0" sz="1400" spc="60" b="1">
                <a:latin typeface="Times New Roman"/>
                <a:cs typeface="Times New Roman"/>
              </a:rPr>
              <a:t>Number </a:t>
            </a:r>
            <a:r>
              <a:rPr dirty="0" sz="1400" spc="75" b="1">
                <a:latin typeface="Times New Roman"/>
                <a:cs typeface="Times New Roman"/>
              </a:rPr>
              <a:t>of </a:t>
            </a:r>
            <a:r>
              <a:rPr dirty="0" sz="1400" b="1">
                <a:latin typeface="Times New Roman"/>
                <a:cs typeface="Times New Roman"/>
              </a:rPr>
              <a:t>extra </a:t>
            </a:r>
            <a:r>
              <a:rPr dirty="0" sz="1400" spc="85" b="1">
                <a:latin typeface="Times New Roman"/>
                <a:cs typeface="Times New Roman"/>
              </a:rPr>
              <a:t>dwellings </a:t>
            </a:r>
            <a:r>
              <a:rPr dirty="0" sz="1400" spc="35" b="1">
                <a:latin typeface="Times New Roman"/>
                <a:cs typeface="Times New Roman"/>
              </a:rPr>
              <a:t>required </a:t>
            </a:r>
            <a:r>
              <a:rPr dirty="0" sz="1400" spc="15" b="1">
                <a:latin typeface="Times New Roman"/>
                <a:cs typeface="Times New Roman"/>
              </a:rPr>
              <a:t>(000s) </a:t>
            </a:r>
            <a:r>
              <a:rPr dirty="0" sz="1400" spc="25" b="1">
                <a:latin typeface="Times New Roman"/>
                <a:cs typeface="Times New Roman"/>
              </a:rPr>
              <a:t>for </a:t>
            </a:r>
            <a:r>
              <a:rPr dirty="0" sz="1400" b="1">
                <a:latin typeface="Times New Roman"/>
                <a:cs typeface="Times New Roman"/>
              </a:rPr>
              <a:t>a  </a:t>
            </a:r>
            <a:r>
              <a:rPr dirty="0" sz="1400" spc="60" b="1">
                <a:latin typeface="Times New Roman"/>
                <a:cs typeface="Times New Roman"/>
              </a:rPr>
              <a:t>population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75" b="1">
                <a:latin typeface="Times New Roman"/>
                <a:cs typeface="Times New Roman"/>
              </a:rPr>
              <a:t>of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20" b="1">
                <a:latin typeface="Times New Roman"/>
                <a:cs typeface="Times New Roman"/>
              </a:rPr>
              <a:t>5.8m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50" b="1">
                <a:latin typeface="Times New Roman"/>
                <a:cs typeface="Times New Roman"/>
              </a:rPr>
              <a:t>vs.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15" b="1">
                <a:latin typeface="Times New Roman"/>
                <a:cs typeface="Times New Roman"/>
              </a:rPr>
              <a:t>4.8m,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25" b="1">
                <a:latin typeface="Times New Roman"/>
                <a:cs typeface="Times New Roman"/>
              </a:rPr>
              <a:t>for</a:t>
            </a:r>
            <a:r>
              <a:rPr dirty="0" sz="1400" spc="-20" b="1">
                <a:latin typeface="Times New Roman"/>
                <a:cs typeface="Times New Roman"/>
              </a:rPr>
              <a:t> </a:t>
            </a:r>
            <a:r>
              <a:rPr dirty="0" sz="1400" spc="50" b="1">
                <a:latin typeface="Times New Roman"/>
                <a:cs typeface="Times New Roman"/>
              </a:rPr>
              <a:t>different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spc="35" b="1">
                <a:latin typeface="Times New Roman"/>
                <a:cs typeface="Times New Roman"/>
              </a:rPr>
              <a:t>average  </a:t>
            </a:r>
            <a:r>
              <a:rPr dirty="0" sz="1400" spc="75" b="1">
                <a:latin typeface="Times New Roman"/>
                <a:cs typeface="Times New Roman"/>
              </a:rPr>
              <a:t>household </a:t>
            </a:r>
            <a:r>
              <a:rPr dirty="0" sz="1400" spc="80" b="1">
                <a:latin typeface="Times New Roman"/>
                <a:cs typeface="Times New Roman"/>
              </a:rPr>
              <a:t>sizes</a:t>
            </a:r>
            <a:r>
              <a:rPr dirty="0" sz="1400" spc="-229" b="1">
                <a:latin typeface="Times New Roman"/>
                <a:cs typeface="Times New Roman"/>
              </a:rPr>
              <a:t> </a:t>
            </a:r>
            <a:r>
              <a:rPr dirty="0" sz="1400" spc="35" b="1">
                <a:latin typeface="Times New Roman"/>
                <a:cs typeface="Times New Roman"/>
              </a:rPr>
              <a:t>(relative </a:t>
            </a:r>
            <a:r>
              <a:rPr dirty="0" sz="1400" spc="40" b="1">
                <a:latin typeface="Times New Roman"/>
                <a:cs typeface="Times New Roman"/>
              </a:rPr>
              <a:t>to </a:t>
            </a:r>
            <a:r>
              <a:rPr dirty="0" sz="1400" b="1">
                <a:latin typeface="Times New Roman"/>
                <a:cs typeface="Times New Roman"/>
              </a:rPr>
              <a:t>2.75)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2366898" y="6519468"/>
            <a:ext cx="9743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i="1">
                <a:latin typeface="Times New Roman"/>
                <a:cs typeface="Times New Roman"/>
              </a:rPr>
              <a:t>Source: </a:t>
            </a:r>
            <a:r>
              <a:rPr dirty="0" sz="1400" spc="35" i="1">
                <a:latin typeface="Times New Roman"/>
                <a:cs typeface="Times New Roman"/>
              </a:rPr>
              <a:t>Author </a:t>
            </a:r>
            <a:r>
              <a:rPr dirty="0" sz="1400" spc="-10" i="1">
                <a:latin typeface="Times New Roman"/>
                <a:cs typeface="Times New Roman"/>
              </a:rPr>
              <a:t>calculations, </a:t>
            </a:r>
            <a:r>
              <a:rPr dirty="0" sz="1400" spc="15" i="1">
                <a:latin typeface="Times New Roman"/>
                <a:cs typeface="Times New Roman"/>
              </a:rPr>
              <a:t>including </a:t>
            </a:r>
            <a:r>
              <a:rPr dirty="0" sz="1400" spc="-15" i="1">
                <a:latin typeface="Times New Roman"/>
                <a:cs typeface="Times New Roman"/>
              </a:rPr>
              <a:t>those </a:t>
            </a:r>
            <a:r>
              <a:rPr dirty="0" sz="1400" spc="-40" i="1">
                <a:latin typeface="Times New Roman"/>
                <a:cs typeface="Times New Roman"/>
              </a:rPr>
              <a:t>based </a:t>
            </a:r>
            <a:r>
              <a:rPr dirty="0" sz="1400" i="1">
                <a:latin typeface="Times New Roman"/>
                <a:cs typeface="Times New Roman"/>
              </a:rPr>
              <a:t>on </a:t>
            </a:r>
            <a:r>
              <a:rPr dirty="0" sz="1400" spc="15" i="1">
                <a:latin typeface="Times New Roman"/>
                <a:cs typeface="Times New Roman"/>
              </a:rPr>
              <a:t>Census </a:t>
            </a:r>
            <a:r>
              <a:rPr dirty="0" sz="1400" spc="-40" i="1">
                <a:latin typeface="Times New Roman"/>
                <a:cs typeface="Times New Roman"/>
              </a:rPr>
              <a:t>of </a:t>
            </a:r>
            <a:r>
              <a:rPr dirty="0" sz="1400" spc="-15" i="1">
                <a:latin typeface="Times New Roman"/>
                <a:cs typeface="Times New Roman"/>
              </a:rPr>
              <a:t>Ireland </a:t>
            </a:r>
            <a:r>
              <a:rPr dirty="0" sz="1400" i="1">
                <a:latin typeface="Times New Roman"/>
                <a:cs typeface="Times New Roman"/>
              </a:rPr>
              <a:t>(various </a:t>
            </a:r>
            <a:r>
              <a:rPr dirty="0" sz="1400" spc="20" i="1">
                <a:latin typeface="Times New Roman"/>
                <a:cs typeface="Times New Roman"/>
              </a:rPr>
              <a:t>returns) </a:t>
            </a:r>
            <a:r>
              <a:rPr dirty="0" sz="1400" i="1">
                <a:latin typeface="Times New Roman"/>
                <a:cs typeface="Times New Roman"/>
              </a:rPr>
              <a:t>and </a:t>
            </a:r>
            <a:r>
              <a:rPr dirty="0" sz="1400" spc="-5" i="1">
                <a:latin typeface="Times New Roman"/>
                <a:cs typeface="Times New Roman"/>
              </a:rPr>
              <a:t>allowing </a:t>
            </a:r>
            <a:r>
              <a:rPr dirty="0" sz="1400" spc="-25" i="1">
                <a:latin typeface="Times New Roman"/>
                <a:cs typeface="Times New Roman"/>
              </a:rPr>
              <a:t>for </a:t>
            </a:r>
            <a:r>
              <a:rPr dirty="0" sz="1400" spc="10" i="1">
                <a:latin typeface="Times New Roman"/>
                <a:cs typeface="Times New Roman"/>
              </a:rPr>
              <a:t>annual </a:t>
            </a:r>
            <a:r>
              <a:rPr dirty="0" sz="1400" spc="-40" i="1">
                <a:latin typeface="Times New Roman"/>
                <a:cs typeface="Times New Roman"/>
              </a:rPr>
              <a:t>obsolescence of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0.5%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897751" y="3348938"/>
            <a:ext cx="6083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5" i="1">
                <a:latin typeface="Times New Roman"/>
                <a:cs typeface="Times New Roman"/>
              </a:rPr>
              <a:t>Ireland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984618" y="3593084"/>
            <a:ext cx="4343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i="1">
                <a:latin typeface="Times New Roman"/>
                <a:cs typeface="Times New Roman"/>
              </a:rPr>
              <a:t>2040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7152767" y="3912234"/>
            <a:ext cx="96520" cy="440055"/>
          </a:xfrm>
          <a:custGeom>
            <a:avLst/>
            <a:gdLst/>
            <a:ahLst/>
            <a:cxnLst/>
            <a:rect l="l" t="t" r="r" b="b"/>
            <a:pathLst>
              <a:path w="96520" h="440054">
                <a:moveTo>
                  <a:pt x="3555" y="353567"/>
                </a:moveTo>
                <a:lnTo>
                  <a:pt x="507" y="355345"/>
                </a:lnTo>
                <a:lnTo>
                  <a:pt x="0" y="357250"/>
                </a:lnTo>
                <a:lnTo>
                  <a:pt x="48132" y="439673"/>
                </a:lnTo>
                <a:lnTo>
                  <a:pt x="51841" y="433323"/>
                </a:lnTo>
                <a:lnTo>
                  <a:pt x="44957" y="433323"/>
                </a:lnTo>
                <a:lnTo>
                  <a:pt x="44957" y="421567"/>
                </a:lnTo>
                <a:lnTo>
                  <a:pt x="5587" y="354075"/>
                </a:lnTo>
                <a:lnTo>
                  <a:pt x="3555" y="353567"/>
                </a:lnTo>
                <a:close/>
              </a:path>
              <a:path w="96520" h="440054">
                <a:moveTo>
                  <a:pt x="44957" y="421567"/>
                </a:moveTo>
                <a:lnTo>
                  <a:pt x="44957" y="433323"/>
                </a:lnTo>
                <a:lnTo>
                  <a:pt x="51307" y="433323"/>
                </a:lnTo>
                <a:lnTo>
                  <a:pt x="51307" y="431800"/>
                </a:lnTo>
                <a:lnTo>
                  <a:pt x="45338" y="431800"/>
                </a:lnTo>
                <a:lnTo>
                  <a:pt x="48132" y="427010"/>
                </a:lnTo>
                <a:lnTo>
                  <a:pt x="44957" y="421567"/>
                </a:lnTo>
                <a:close/>
              </a:path>
              <a:path w="96520" h="440054">
                <a:moveTo>
                  <a:pt x="92709" y="353567"/>
                </a:moveTo>
                <a:lnTo>
                  <a:pt x="90677" y="354075"/>
                </a:lnTo>
                <a:lnTo>
                  <a:pt x="51307" y="421567"/>
                </a:lnTo>
                <a:lnTo>
                  <a:pt x="51307" y="433323"/>
                </a:lnTo>
                <a:lnTo>
                  <a:pt x="51841" y="433323"/>
                </a:lnTo>
                <a:lnTo>
                  <a:pt x="96265" y="357250"/>
                </a:lnTo>
                <a:lnTo>
                  <a:pt x="95757" y="355345"/>
                </a:lnTo>
                <a:lnTo>
                  <a:pt x="92709" y="353567"/>
                </a:lnTo>
                <a:close/>
              </a:path>
              <a:path w="96520" h="440054">
                <a:moveTo>
                  <a:pt x="48132" y="427010"/>
                </a:moveTo>
                <a:lnTo>
                  <a:pt x="45338" y="431800"/>
                </a:lnTo>
                <a:lnTo>
                  <a:pt x="50926" y="431800"/>
                </a:lnTo>
                <a:lnTo>
                  <a:pt x="48132" y="427010"/>
                </a:lnTo>
                <a:close/>
              </a:path>
              <a:path w="96520" h="440054">
                <a:moveTo>
                  <a:pt x="51307" y="421567"/>
                </a:moveTo>
                <a:lnTo>
                  <a:pt x="48132" y="427010"/>
                </a:lnTo>
                <a:lnTo>
                  <a:pt x="50926" y="431800"/>
                </a:lnTo>
                <a:lnTo>
                  <a:pt x="51307" y="431800"/>
                </a:lnTo>
                <a:lnTo>
                  <a:pt x="51307" y="421567"/>
                </a:lnTo>
                <a:close/>
              </a:path>
              <a:path w="96520" h="440054">
                <a:moveTo>
                  <a:pt x="51307" y="0"/>
                </a:moveTo>
                <a:lnTo>
                  <a:pt x="44957" y="0"/>
                </a:lnTo>
                <a:lnTo>
                  <a:pt x="44957" y="421567"/>
                </a:lnTo>
                <a:lnTo>
                  <a:pt x="48132" y="427010"/>
                </a:lnTo>
                <a:lnTo>
                  <a:pt x="51307" y="421567"/>
                </a:lnTo>
                <a:lnTo>
                  <a:pt x="51307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00252"/>
            <a:ext cx="9676130" cy="953135"/>
          </a:xfrm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80"/>
              <a:t>Policy</a:t>
            </a:r>
            <a:r>
              <a:rPr dirty="0"/>
              <a:t> </a:t>
            </a:r>
            <a:r>
              <a:rPr dirty="0" spc="185"/>
              <a:t>needs</a:t>
            </a:r>
            <a:r>
              <a:rPr dirty="0" spc="10"/>
              <a:t> </a:t>
            </a:r>
            <a:r>
              <a:rPr dirty="0" spc="150"/>
              <a:t>to</a:t>
            </a:r>
            <a:r>
              <a:rPr dirty="0" spc="-5"/>
              <a:t> </a:t>
            </a:r>
            <a:r>
              <a:rPr dirty="0" spc="130"/>
              <a:t>recognise</a:t>
            </a:r>
            <a:r>
              <a:rPr dirty="0" spc="5"/>
              <a:t> </a:t>
            </a:r>
            <a:r>
              <a:rPr dirty="0" spc="100"/>
              <a:t>trade-offs:</a:t>
            </a:r>
            <a:r>
              <a:rPr dirty="0" spc="-15"/>
              <a:t> </a:t>
            </a:r>
            <a:r>
              <a:rPr dirty="0" spc="165"/>
              <a:t>second</a:t>
            </a:r>
            <a:r>
              <a:rPr dirty="0"/>
              <a:t> </a:t>
            </a:r>
            <a:r>
              <a:rPr dirty="0" spc="125"/>
              <a:t>tier</a:t>
            </a:r>
            <a:r>
              <a:rPr dirty="0"/>
              <a:t> </a:t>
            </a:r>
            <a:r>
              <a:rPr dirty="0" spc="65"/>
              <a:t>cities,  </a:t>
            </a:r>
            <a:r>
              <a:rPr dirty="0" spc="185"/>
              <a:t>not</a:t>
            </a:r>
            <a:r>
              <a:rPr dirty="0" spc="-5"/>
              <a:t> </a:t>
            </a:r>
            <a:r>
              <a:rPr dirty="0" spc="165"/>
              <a:t>third,</a:t>
            </a:r>
            <a:r>
              <a:rPr dirty="0"/>
              <a:t> </a:t>
            </a:r>
            <a:r>
              <a:rPr dirty="0" spc="265"/>
              <a:t>and</a:t>
            </a:r>
            <a:r>
              <a:rPr dirty="0"/>
              <a:t> </a:t>
            </a:r>
            <a:r>
              <a:rPr dirty="0" spc="185"/>
              <a:t>apartments,</a:t>
            </a:r>
            <a:r>
              <a:rPr dirty="0"/>
              <a:t> </a:t>
            </a:r>
            <a:r>
              <a:rPr dirty="0" spc="185"/>
              <a:t>not</a:t>
            </a:r>
            <a:r>
              <a:rPr dirty="0"/>
              <a:t> </a:t>
            </a:r>
            <a:r>
              <a:rPr dirty="0" spc="175"/>
              <a:t>houses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0618"/>
            <a:ext cx="10084435" cy="452120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30" i="1">
                <a:latin typeface="Times New Roman"/>
                <a:cs typeface="Times New Roman"/>
              </a:rPr>
              <a:t>Ireland</a:t>
            </a:r>
            <a:r>
              <a:rPr dirty="0" sz="2400" spc="-15" i="1">
                <a:latin typeface="Times New Roman"/>
                <a:cs typeface="Times New Roman"/>
              </a:rPr>
              <a:t> </a:t>
            </a:r>
            <a:r>
              <a:rPr dirty="0" sz="2400" i="1">
                <a:latin typeface="Times New Roman"/>
                <a:cs typeface="Times New Roman"/>
              </a:rPr>
              <a:t>2040</a:t>
            </a:r>
            <a:r>
              <a:rPr dirty="0" sz="2400" spc="5" i="1">
                <a:latin typeface="Times New Roman"/>
                <a:cs typeface="Times New Roman"/>
              </a:rPr>
              <a:t> </a:t>
            </a:r>
            <a:r>
              <a:rPr dirty="0" sz="2400" spc="95">
                <a:latin typeface="Times New Roman"/>
                <a:cs typeface="Times New Roman"/>
              </a:rPr>
              <a:t>recognises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125">
                <a:latin typeface="Times New Roman"/>
                <a:cs typeface="Times New Roman"/>
              </a:rPr>
              <a:t>the</a:t>
            </a:r>
            <a:r>
              <a:rPr dirty="0" sz="2400" spc="20">
                <a:latin typeface="Times New Roman"/>
                <a:cs typeface="Times New Roman"/>
              </a:rPr>
              <a:t> </a:t>
            </a:r>
            <a:r>
              <a:rPr dirty="0" sz="2400" spc="90">
                <a:latin typeface="Times New Roman"/>
                <a:cs typeface="Times New Roman"/>
              </a:rPr>
              <a:t>role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85">
                <a:latin typeface="Times New Roman"/>
                <a:cs typeface="Times New Roman"/>
              </a:rPr>
              <a:t>for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60">
                <a:latin typeface="Times New Roman"/>
                <a:cs typeface="Times New Roman"/>
              </a:rPr>
              <a:t>Ireland’s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85">
                <a:latin typeface="Times New Roman"/>
                <a:cs typeface="Times New Roman"/>
              </a:rPr>
              <a:t>‘second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75">
                <a:latin typeface="Times New Roman"/>
                <a:cs typeface="Times New Roman"/>
              </a:rPr>
              <a:t>tier’</a:t>
            </a:r>
            <a:r>
              <a:rPr dirty="0" sz="2400" spc="-160">
                <a:latin typeface="Times New Roman"/>
                <a:cs typeface="Times New Roman"/>
              </a:rPr>
              <a:t> </a:t>
            </a:r>
            <a:r>
              <a:rPr dirty="0" sz="2400" spc="55">
                <a:latin typeface="Times New Roman"/>
                <a:cs typeface="Times New Roman"/>
              </a:rPr>
              <a:t>cities</a:t>
            </a:r>
            <a:endParaRPr sz="240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>
                <a:latin typeface="Times New Roman"/>
                <a:cs typeface="Times New Roman"/>
              </a:rPr>
              <a:t>By </a:t>
            </a:r>
            <a:r>
              <a:rPr dirty="0" sz="2000" spc="105">
                <a:latin typeface="Times New Roman"/>
                <a:cs typeface="Times New Roman"/>
              </a:rPr>
              <a:t>the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15">
                <a:latin typeface="Times New Roman"/>
                <a:cs typeface="Times New Roman"/>
              </a:rPr>
              <a:t>2060s,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50">
                <a:latin typeface="Times New Roman"/>
                <a:cs typeface="Times New Roman"/>
              </a:rPr>
              <a:t>Ireland’s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45">
                <a:latin typeface="Times New Roman"/>
                <a:cs typeface="Times New Roman"/>
              </a:rPr>
              <a:t>five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85">
                <a:latin typeface="Times New Roman"/>
                <a:cs typeface="Times New Roman"/>
              </a:rPr>
              <a:t>largest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50">
                <a:latin typeface="Times New Roman"/>
                <a:cs typeface="Times New Roman"/>
              </a:rPr>
              <a:t>cities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are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60">
                <a:latin typeface="Times New Roman"/>
                <a:cs typeface="Times New Roman"/>
              </a:rPr>
              <a:t>likely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90">
                <a:latin typeface="Times New Roman"/>
                <a:cs typeface="Times New Roman"/>
              </a:rPr>
              <a:t>to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110">
                <a:latin typeface="Times New Roman"/>
                <a:cs typeface="Times New Roman"/>
              </a:rPr>
              <a:t>have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114">
                <a:latin typeface="Times New Roman"/>
                <a:cs typeface="Times New Roman"/>
              </a:rPr>
              <a:t>a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120">
                <a:latin typeface="Times New Roman"/>
                <a:cs typeface="Times New Roman"/>
              </a:rPr>
              <a:t>population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45">
                <a:latin typeface="Times New Roman"/>
                <a:cs typeface="Times New Roman"/>
              </a:rPr>
              <a:t>of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5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80">
                <a:latin typeface="Times New Roman"/>
                <a:cs typeface="Times New Roman"/>
              </a:rPr>
              <a:t>million</a:t>
            </a:r>
            <a:endParaRPr sz="2000">
              <a:latin typeface="Times New Roman"/>
              <a:cs typeface="Times New Roman"/>
            </a:endParaRPr>
          </a:p>
          <a:p>
            <a:pPr lvl="1" marL="698500" marR="128905" indent="-228600">
              <a:lnSpc>
                <a:spcPts val="2160"/>
              </a:lnSpc>
              <a:spcBef>
                <a:spcPts val="54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50">
                <a:latin typeface="Times New Roman"/>
                <a:cs typeface="Times New Roman"/>
              </a:rPr>
              <a:t>Policy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45">
                <a:latin typeface="Times New Roman"/>
                <a:cs typeface="Times New Roman"/>
              </a:rPr>
              <a:t>is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90">
                <a:latin typeface="Times New Roman"/>
                <a:cs typeface="Times New Roman"/>
              </a:rPr>
              <a:t>unlikely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90">
                <a:latin typeface="Times New Roman"/>
                <a:cs typeface="Times New Roman"/>
              </a:rPr>
              <a:t>to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110">
                <a:latin typeface="Times New Roman"/>
                <a:cs typeface="Times New Roman"/>
              </a:rPr>
              <a:t>have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145">
                <a:latin typeface="Times New Roman"/>
                <a:cs typeface="Times New Roman"/>
              </a:rPr>
              <a:t>much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105">
                <a:latin typeface="Times New Roman"/>
                <a:cs typeface="Times New Roman"/>
              </a:rPr>
              <a:t>impact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60">
                <a:latin typeface="Times New Roman"/>
                <a:cs typeface="Times New Roman"/>
              </a:rPr>
              <a:t>‘redirecting’</a:t>
            </a:r>
            <a:r>
              <a:rPr dirty="0" sz="2000" spc="-145">
                <a:latin typeface="Times New Roman"/>
                <a:cs typeface="Times New Roman"/>
              </a:rPr>
              <a:t> </a:t>
            </a:r>
            <a:r>
              <a:rPr dirty="0" sz="2000" spc="130">
                <a:latin typeface="Times New Roman"/>
                <a:cs typeface="Times New Roman"/>
              </a:rPr>
              <a:t>growth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105">
                <a:latin typeface="Times New Roman"/>
                <a:cs typeface="Times New Roman"/>
              </a:rPr>
              <a:t>from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105">
                <a:latin typeface="Times New Roman"/>
                <a:cs typeface="Times New Roman"/>
              </a:rPr>
              <a:t>Dublin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90">
                <a:latin typeface="Times New Roman"/>
                <a:cs typeface="Times New Roman"/>
              </a:rPr>
              <a:t>to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second  </a:t>
            </a:r>
            <a:r>
              <a:rPr dirty="0" sz="2000" spc="75">
                <a:latin typeface="Times New Roman"/>
                <a:cs typeface="Times New Roman"/>
              </a:rPr>
              <a:t>tier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– </a:t>
            </a:r>
            <a:r>
              <a:rPr dirty="0" sz="2000" spc="135">
                <a:latin typeface="Times New Roman"/>
                <a:cs typeface="Times New Roman"/>
              </a:rPr>
              <a:t>but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90">
                <a:latin typeface="Times New Roman"/>
                <a:cs typeface="Times New Roman"/>
              </a:rPr>
              <a:t>can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85">
                <a:latin typeface="Times New Roman"/>
                <a:cs typeface="Times New Roman"/>
              </a:rPr>
              <a:t>prioritize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95">
                <a:latin typeface="Times New Roman"/>
                <a:cs typeface="Times New Roman"/>
              </a:rPr>
              <a:t>those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105">
                <a:latin typeface="Times New Roman"/>
                <a:cs typeface="Times New Roman"/>
              </a:rPr>
              <a:t>four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45">
                <a:latin typeface="Times New Roman"/>
                <a:cs typeface="Times New Roman"/>
              </a:rPr>
              <a:t>cities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75">
                <a:latin typeface="Times New Roman"/>
                <a:cs typeface="Times New Roman"/>
              </a:rPr>
              <a:t>relative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90">
                <a:latin typeface="Times New Roman"/>
                <a:cs typeface="Times New Roman"/>
              </a:rPr>
              <a:t>to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105">
                <a:latin typeface="Times New Roman"/>
                <a:cs typeface="Times New Roman"/>
              </a:rPr>
              <a:t>the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80">
                <a:latin typeface="Times New Roman"/>
                <a:cs typeface="Times New Roman"/>
              </a:rPr>
              <a:t>‘third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60">
                <a:latin typeface="Times New Roman"/>
                <a:cs typeface="Times New Roman"/>
              </a:rPr>
              <a:t>tier’</a:t>
            </a:r>
            <a:endParaRPr sz="2000">
              <a:latin typeface="Times New Roman"/>
              <a:cs typeface="Times New Roman"/>
            </a:endParaRPr>
          </a:p>
          <a:p>
            <a:pPr marL="241300" marR="490220" indent="-228600">
              <a:lnSpc>
                <a:spcPts val="2590"/>
              </a:lnSpc>
              <a:spcBef>
                <a:spcPts val="97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90">
                <a:latin typeface="Times New Roman"/>
                <a:cs typeface="Times New Roman"/>
              </a:rPr>
              <a:t>Far </a:t>
            </a:r>
            <a:r>
              <a:rPr dirty="0" sz="2400" spc="145">
                <a:latin typeface="Times New Roman"/>
                <a:cs typeface="Times New Roman"/>
              </a:rPr>
              <a:t>more important </a:t>
            </a:r>
            <a:r>
              <a:rPr dirty="0" sz="2400" spc="155">
                <a:latin typeface="Times New Roman"/>
                <a:cs typeface="Times New Roman"/>
              </a:rPr>
              <a:t>than </a:t>
            </a:r>
            <a:r>
              <a:rPr dirty="0" sz="2400" spc="90">
                <a:latin typeface="Times New Roman"/>
                <a:cs typeface="Times New Roman"/>
              </a:rPr>
              <a:t>‘Dublin </a:t>
            </a:r>
            <a:r>
              <a:rPr dirty="0" sz="2400" spc="75">
                <a:latin typeface="Times New Roman"/>
                <a:cs typeface="Times New Roman"/>
              </a:rPr>
              <a:t>vs. </a:t>
            </a:r>
            <a:r>
              <a:rPr dirty="0" sz="2400" spc="55">
                <a:latin typeface="Times New Roman"/>
                <a:cs typeface="Times New Roman"/>
              </a:rPr>
              <a:t>rest’ </a:t>
            </a:r>
            <a:r>
              <a:rPr dirty="0" sz="2400" spc="100">
                <a:latin typeface="Times New Roman"/>
                <a:cs typeface="Times New Roman"/>
              </a:rPr>
              <a:t>this </a:t>
            </a:r>
            <a:r>
              <a:rPr dirty="0" sz="2400" spc="50">
                <a:latin typeface="Times New Roman"/>
                <a:cs typeface="Times New Roman"/>
              </a:rPr>
              <a:t>is </a:t>
            </a:r>
            <a:r>
              <a:rPr dirty="0" sz="2400" spc="125">
                <a:latin typeface="Times New Roman"/>
                <a:cs typeface="Times New Roman"/>
              </a:rPr>
              <a:t>the </a:t>
            </a:r>
            <a:r>
              <a:rPr dirty="0" sz="2400" spc="105">
                <a:latin typeface="Times New Roman"/>
                <a:cs typeface="Times New Roman"/>
              </a:rPr>
              <a:t>prioritization </a:t>
            </a:r>
            <a:r>
              <a:rPr dirty="0" sz="2400" spc="55">
                <a:latin typeface="Times New Roman"/>
                <a:cs typeface="Times New Roman"/>
              </a:rPr>
              <a:t>of  </a:t>
            </a:r>
            <a:r>
              <a:rPr dirty="0" sz="2400" spc="130">
                <a:latin typeface="Times New Roman"/>
                <a:cs typeface="Times New Roman"/>
              </a:rPr>
              <a:t>urbanization</a:t>
            </a:r>
            <a:r>
              <a:rPr dirty="0" sz="2400" spc="20">
                <a:latin typeface="Times New Roman"/>
                <a:cs typeface="Times New Roman"/>
              </a:rPr>
              <a:t> </a:t>
            </a:r>
            <a:r>
              <a:rPr dirty="0" sz="2400" spc="35">
                <a:latin typeface="Times New Roman"/>
                <a:cs typeface="Times New Roman"/>
              </a:rPr>
              <a:t>(of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105">
                <a:latin typeface="Times New Roman"/>
                <a:cs typeface="Times New Roman"/>
              </a:rPr>
              <a:t>residence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–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130">
                <a:latin typeface="Times New Roman"/>
                <a:cs typeface="Times New Roman"/>
              </a:rPr>
              <a:t>urbanization</a:t>
            </a:r>
            <a:r>
              <a:rPr dirty="0" sz="2400" spc="20">
                <a:latin typeface="Times New Roman"/>
                <a:cs typeface="Times New Roman"/>
              </a:rPr>
              <a:t> </a:t>
            </a:r>
            <a:r>
              <a:rPr dirty="0" sz="2400" spc="55">
                <a:latin typeface="Times New Roman"/>
                <a:cs typeface="Times New Roman"/>
              </a:rPr>
              <a:t>of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155">
                <a:latin typeface="Times New Roman"/>
                <a:cs typeface="Times New Roman"/>
              </a:rPr>
              <a:t>work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50">
                <a:latin typeface="Times New Roman"/>
                <a:cs typeface="Times New Roman"/>
              </a:rPr>
              <a:t>is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90">
                <a:latin typeface="Times New Roman"/>
                <a:cs typeface="Times New Roman"/>
              </a:rPr>
              <a:t>far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160">
                <a:latin typeface="Times New Roman"/>
                <a:cs typeface="Times New Roman"/>
              </a:rPr>
              <a:t>ahead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55">
                <a:latin typeface="Times New Roman"/>
                <a:cs typeface="Times New Roman"/>
              </a:rPr>
              <a:t>of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80">
                <a:latin typeface="Times New Roman"/>
                <a:cs typeface="Times New Roman"/>
              </a:rPr>
              <a:t>this)</a:t>
            </a:r>
            <a:endParaRPr sz="2400">
              <a:latin typeface="Times New Roman"/>
              <a:cs typeface="Times New Roman"/>
            </a:endParaRPr>
          </a:p>
          <a:p>
            <a:pPr lvl="1" marL="698500" marR="5080" indent="-228600">
              <a:lnSpc>
                <a:spcPts val="2160"/>
              </a:lnSpc>
              <a:spcBef>
                <a:spcPts val="53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90">
                <a:latin typeface="Times New Roman"/>
                <a:cs typeface="Times New Roman"/>
              </a:rPr>
              <a:t>As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120">
                <a:latin typeface="Times New Roman"/>
                <a:cs typeface="Times New Roman"/>
              </a:rPr>
              <a:t>population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grows,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45">
                <a:latin typeface="Times New Roman"/>
                <a:cs typeface="Times New Roman"/>
              </a:rPr>
              <a:t>Dublin’s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105">
                <a:latin typeface="Times New Roman"/>
                <a:cs typeface="Times New Roman"/>
              </a:rPr>
              <a:t>share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45">
                <a:latin typeface="Times New Roman"/>
                <a:cs typeface="Times New Roman"/>
              </a:rPr>
              <a:t>is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65">
                <a:latin typeface="Times New Roman"/>
                <a:cs typeface="Times New Roman"/>
              </a:rPr>
              <a:t>likely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90">
                <a:latin typeface="Times New Roman"/>
                <a:cs typeface="Times New Roman"/>
              </a:rPr>
              <a:t>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35">
                <a:latin typeface="Times New Roman"/>
                <a:cs typeface="Times New Roman"/>
              </a:rPr>
              <a:t>fall,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110">
                <a:latin typeface="Times New Roman"/>
                <a:cs typeface="Times New Roman"/>
              </a:rPr>
              <a:t>based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130">
                <a:latin typeface="Times New Roman"/>
                <a:cs typeface="Times New Roman"/>
              </a:rPr>
              <a:t>on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114">
                <a:latin typeface="Times New Roman"/>
                <a:cs typeface="Times New Roman"/>
              </a:rPr>
              <a:t>patterns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95">
                <a:latin typeface="Times New Roman"/>
                <a:cs typeface="Times New Roman"/>
              </a:rPr>
              <a:t>seen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95">
                <a:latin typeface="Times New Roman"/>
                <a:cs typeface="Times New Roman"/>
              </a:rPr>
              <a:t>in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105">
                <a:latin typeface="Times New Roman"/>
                <a:cs typeface="Times New Roman"/>
              </a:rPr>
              <a:t>other  </a:t>
            </a:r>
            <a:r>
              <a:rPr dirty="0" sz="2000" spc="95">
                <a:latin typeface="Times New Roman"/>
                <a:cs typeface="Times New Roman"/>
              </a:rPr>
              <a:t>countries</a:t>
            </a:r>
            <a:endParaRPr sz="2000">
              <a:latin typeface="Times New Roman"/>
              <a:cs typeface="Times New Roman"/>
            </a:endParaRPr>
          </a:p>
          <a:p>
            <a:pPr marL="241300" marR="1165225" indent="-228600">
              <a:lnSpc>
                <a:spcPts val="2590"/>
              </a:lnSpc>
              <a:spcBef>
                <a:spcPts val="98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70">
                <a:latin typeface="Times New Roman"/>
                <a:cs typeface="Times New Roman"/>
              </a:rPr>
              <a:t>Key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110">
                <a:latin typeface="Times New Roman"/>
                <a:cs typeface="Times New Roman"/>
              </a:rPr>
              <a:t>to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130">
                <a:latin typeface="Times New Roman"/>
                <a:cs typeface="Times New Roman"/>
              </a:rPr>
              <a:t>accommodating</a:t>
            </a:r>
            <a:r>
              <a:rPr dirty="0" sz="2400" spc="20">
                <a:latin typeface="Times New Roman"/>
                <a:cs typeface="Times New Roman"/>
              </a:rPr>
              <a:t> </a:t>
            </a:r>
            <a:r>
              <a:rPr dirty="0" sz="2400" spc="140">
                <a:latin typeface="Times New Roman"/>
                <a:cs typeface="Times New Roman"/>
              </a:rPr>
              <a:t>population</a:t>
            </a:r>
            <a:r>
              <a:rPr dirty="0" sz="2400" spc="20">
                <a:latin typeface="Times New Roman"/>
                <a:cs typeface="Times New Roman"/>
              </a:rPr>
              <a:t> </a:t>
            </a:r>
            <a:r>
              <a:rPr dirty="0" sz="2400" spc="155">
                <a:latin typeface="Times New Roman"/>
                <a:cs typeface="Times New Roman"/>
              </a:rPr>
              <a:t>growth</a:t>
            </a:r>
            <a:r>
              <a:rPr dirty="0" sz="2400" spc="25">
                <a:latin typeface="Times New Roman"/>
                <a:cs typeface="Times New Roman"/>
              </a:rPr>
              <a:t> </a:t>
            </a:r>
            <a:r>
              <a:rPr dirty="0" sz="2400" spc="65">
                <a:latin typeface="Times New Roman"/>
                <a:cs typeface="Times New Roman"/>
              </a:rPr>
              <a:t>efficiently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90">
                <a:latin typeface="Times New Roman"/>
                <a:cs typeface="Times New Roman"/>
              </a:rPr>
              <a:t>will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105">
                <a:latin typeface="Times New Roman"/>
                <a:cs typeface="Times New Roman"/>
              </a:rPr>
              <a:t>be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125">
                <a:latin typeface="Times New Roman"/>
                <a:cs typeface="Times New Roman"/>
              </a:rPr>
              <a:t>the  </a:t>
            </a:r>
            <a:r>
              <a:rPr dirty="0" sz="2400" spc="110">
                <a:latin typeface="Times New Roman"/>
                <a:cs typeface="Times New Roman"/>
              </a:rPr>
              <a:t>construction </a:t>
            </a:r>
            <a:r>
              <a:rPr dirty="0" sz="2400" spc="55">
                <a:latin typeface="Times New Roman"/>
                <a:cs typeface="Times New Roman"/>
              </a:rPr>
              <a:t>of </a:t>
            </a:r>
            <a:r>
              <a:rPr dirty="0" sz="2400" spc="135">
                <a:latin typeface="Times New Roman"/>
                <a:cs typeface="Times New Roman"/>
              </a:rPr>
              <a:t>apartments, </a:t>
            </a:r>
            <a:r>
              <a:rPr dirty="0" sz="2400" spc="110">
                <a:latin typeface="Times New Roman"/>
                <a:cs typeface="Times New Roman"/>
              </a:rPr>
              <a:t>to </a:t>
            </a:r>
            <a:r>
              <a:rPr dirty="0" sz="2400" spc="65">
                <a:latin typeface="Times New Roman"/>
                <a:cs typeface="Times New Roman"/>
              </a:rPr>
              <a:t>reflect</a:t>
            </a:r>
            <a:r>
              <a:rPr dirty="0" sz="2400" spc="-395">
                <a:latin typeface="Times New Roman"/>
                <a:cs typeface="Times New Roman"/>
              </a:rPr>
              <a:t> </a:t>
            </a:r>
            <a:r>
              <a:rPr dirty="0" sz="2400" spc="140">
                <a:latin typeface="Times New Roman"/>
                <a:cs typeface="Times New Roman"/>
              </a:rPr>
              <a:t>demographics</a:t>
            </a:r>
            <a:endParaRPr sz="2400">
              <a:latin typeface="Times New Roman"/>
              <a:cs typeface="Times New Roman"/>
            </a:endParaRPr>
          </a:p>
          <a:p>
            <a:pPr lvl="1" marL="698500" marR="164465" indent="-228600">
              <a:lnSpc>
                <a:spcPts val="2160"/>
              </a:lnSpc>
              <a:spcBef>
                <a:spcPts val="52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45">
                <a:latin typeface="Times New Roman"/>
                <a:cs typeface="Times New Roman"/>
              </a:rPr>
              <a:t>Two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110">
                <a:latin typeface="Times New Roman"/>
                <a:cs typeface="Times New Roman"/>
              </a:rPr>
              <a:t>alarming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65">
                <a:latin typeface="Times New Roman"/>
                <a:cs typeface="Times New Roman"/>
              </a:rPr>
              <a:t>stats: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105">
                <a:latin typeface="Times New Roman"/>
                <a:cs typeface="Times New Roman"/>
              </a:rPr>
              <a:t>Dublin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85">
                <a:latin typeface="Times New Roman"/>
                <a:cs typeface="Times New Roman"/>
              </a:rPr>
              <a:t>(inside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105">
                <a:latin typeface="Times New Roman"/>
                <a:cs typeface="Times New Roman"/>
              </a:rPr>
              <a:t>the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30">
                <a:latin typeface="Times New Roman"/>
                <a:cs typeface="Times New Roman"/>
              </a:rPr>
              <a:t>M50)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114">
                <a:latin typeface="Times New Roman"/>
                <a:cs typeface="Times New Roman"/>
              </a:rPr>
              <a:t>needs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20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85">
                <a:latin typeface="Times New Roman"/>
                <a:cs typeface="Times New Roman"/>
              </a:rPr>
              <a:t>extra</a:t>
            </a:r>
            <a:r>
              <a:rPr dirty="0" sz="2000" spc="10">
                <a:latin typeface="Times New Roman"/>
                <a:cs typeface="Times New Roman"/>
              </a:rPr>
              <a:t> </a:t>
            </a:r>
            <a:r>
              <a:rPr dirty="0" sz="2000" spc="114">
                <a:latin typeface="Times New Roman"/>
                <a:cs typeface="Times New Roman"/>
              </a:rPr>
              <a:t>homes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u="heavy" sz="2000" spc="-3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per</a:t>
            </a:r>
            <a:r>
              <a:rPr dirty="0" u="heavy" sz="2000" spc="-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000" spc="-8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acre</a:t>
            </a:r>
            <a:r>
              <a:rPr dirty="0" sz="2000" spc="-5" i="1">
                <a:latin typeface="Times New Roman"/>
                <a:cs typeface="Times New Roman"/>
              </a:rPr>
              <a:t> </a:t>
            </a:r>
            <a:r>
              <a:rPr dirty="0" sz="2000" spc="105">
                <a:latin typeface="Times New Roman"/>
                <a:cs typeface="Times New Roman"/>
              </a:rPr>
              <a:t>by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114">
                <a:latin typeface="Times New Roman"/>
                <a:cs typeface="Times New Roman"/>
              </a:rPr>
              <a:t>mid-  </a:t>
            </a:r>
            <a:r>
              <a:rPr dirty="0" sz="2000" spc="110">
                <a:latin typeface="Times New Roman"/>
                <a:cs typeface="Times New Roman"/>
              </a:rPr>
              <a:t>century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–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100">
                <a:latin typeface="Times New Roman"/>
                <a:cs typeface="Times New Roman"/>
              </a:rPr>
              <a:t>translating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90">
                <a:latin typeface="Times New Roman"/>
                <a:cs typeface="Times New Roman"/>
              </a:rPr>
              <a:t>into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140">
                <a:latin typeface="Times New Roman"/>
                <a:cs typeface="Times New Roman"/>
              </a:rPr>
              <a:t>an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130">
                <a:latin typeface="Times New Roman"/>
                <a:cs typeface="Times New Roman"/>
              </a:rPr>
              <a:t>apartment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65">
                <a:latin typeface="Times New Roman"/>
                <a:cs typeface="Times New Roman"/>
              </a:rPr>
              <a:t>block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95">
                <a:latin typeface="Times New Roman"/>
                <a:cs typeface="Times New Roman"/>
              </a:rPr>
              <a:t>every</a:t>
            </a:r>
            <a:r>
              <a:rPr dirty="0" sz="2000" spc="-5">
                <a:latin typeface="Times New Roman"/>
                <a:cs typeface="Times New Roman"/>
              </a:rPr>
              <a:t> </a:t>
            </a:r>
            <a:r>
              <a:rPr dirty="0" sz="2000" spc="110">
                <a:latin typeface="Times New Roman"/>
                <a:cs typeface="Times New Roman"/>
              </a:rPr>
              <a:t>week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 spc="70">
                <a:latin typeface="Times New Roman"/>
                <a:cs typeface="Times New Roman"/>
              </a:rPr>
              <a:t>for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110">
                <a:latin typeface="Times New Roman"/>
                <a:cs typeface="Times New Roman"/>
              </a:rPr>
              <a:t>decades</a:t>
            </a:r>
            <a:endParaRPr sz="200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spcBef>
                <a:spcPts val="23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65">
                <a:latin typeface="Times New Roman"/>
                <a:cs typeface="Times New Roman"/>
              </a:rPr>
              <a:t>Solutions: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135">
                <a:latin typeface="Times New Roman"/>
                <a:cs typeface="Times New Roman"/>
              </a:rPr>
              <a:t>audit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45">
                <a:latin typeface="Times New Roman"/>
                <a:cs typeface="Times New Roman"/>
              </a:rPr>
              <a:t>of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90">
                <a:latin typeface="Times New Roman"/>
                <a:cs typeface="Times New Roman"/>
              </a:rPr>
              <a:t>construction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 spc="65">
                <a:latin typeface="Times New Roman"/>
                <a:cs typeface="Times New Roman"/>
              </a:rPr>
              <a:t>costs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 spc="165">
                <a:latin typeface="Times New Roman"/>
                <a:cs typeface="Times New Roman"/>
              </a:rPr>
              <a:t>and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90">
                <a:latin typeface="Times New Roman"/>
                <a:cs typeface="Times New Roman"/>
              </a:rPr>
              <a:t>regulations,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75">
                <a:latin typeface="Times New Roman"/>
                <a:cs typeface="Times New Roman"/>
              </a:rPr>
              <a:t>cost-rental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 spc="90">
                <a:latin typeface="Times New Roman"/>
                <a:cs typeface="Times New Roman"/>
              </a:rPr>
              <a:t>(budget),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-60">
                <a:latin typeface="Times New Roman"/>
                <a:cs typeface="Times New Roman"/>
              </a:rPr>
              <a:t>LVT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719708"/>
            <a:ext cx="2078989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180"/>
              <a:t>Thank</a:t>
            </a:r>
            <a:r>
              <a:rPr dirty="0" spc="-95"/>
              <a:t> </a:t>
            </a:r>
            <a:r>
              <a:rPr dirty="0" spc="105"/>
              <a:t>you!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2735"/>
            <a:ext cx="10278110" cy="452183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2400" spc="70">
                <a:solidFill>
                  <a:srgbClr val="7E7E7E"/>
                </a:solidFill>
                <a:latin typeface="Times New Roman"/>
                <a:cs typeface="Times New Roman"/>
              </a:rPr>
              <a:t>Key</a:t>
            </a:r>
            <a:r>
              <a:rPr dirty="0" sz="24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05">
                <a:solidFill>
                  <a:srgbClr val="7E7E7E"/>
                </a:solidFill>
                <a:latin typeface="Times New Roman"/>
                <a:cs typeface="Times New Roman"/>
              </a:rPr>
              <a:t>themes: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110">
                <a:solidFill>
                  <a:srgbClr val="7E7E7E"/>
                </a:solidFill>
                <a:latin typeface="Times New Roman"/>
                <a:cs typeface="Times New Roman"/>
              </a:rPr>
              <a:t>Ireland's</a:t>
            </a:r>
            <a:r>
              <a:rPr dirty="0" sz="2400" spc="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14">
                <a:solidFill>
                  <a:srgbClr val="7E7E7E"/>
                </a:solidFill>
                <a:latin typeface="Times New Roman"/>
                <a:cs typeface="Times New Roman"/>
              </a:rPr>
              <a:t>long-term</a:t>
            </a:r>
            <a:r>
              <a:rPr dirty="0" sz="2400" spc="3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95">
                <a:solidFill>
                  <a:srgbClr val="7E7E7E"/>
                </a:solidFill>
                <a:latin typeface="Times New Roman"/>
                <a:cs typeface="Times New Roman"/>
              </a:rPr>
              <a:t>economic</a:t>
            </a:r>
            <a:r>
              <a:rPr dirty="0" sz="2400" spc="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25">
                <a:solidFill>
                  <a:srgbClr val="7E7E7E"/>
                </a:solidFill>
                <a:latin typeface="Times New Roman"/>
                <a:cs typeface="Times New Roman"/>
              </a:rPr>
              <a:t>performance</a:t>
            </a:r>
            <a:r>
              <a:rPr dirty="0" sz="24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55">
                <a:solidFill>
                  <a:srgbClr val="7E7E7E"/>
                </a:solidFill>
                <a:latin typeface="Times New Roman"/>
                <a:cs typeface="Times New Roman"/>
              </a:rPr>
              <a:t>is</a:t>
            </a:r>
            <a:r>
              <a:rPr dirty="0" sz="2400" spc="-3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20">
                <a:solidFill>
                  <a:srgbClr val="7E7E7E"/>
                </a:solidFill>
                <a:latin typeface="Times New Roman"/>
                <a:cs typeface="Times New Roman"/>
              </a:rPr>
              <a:t>very</a:t>
            </a:r>
            <a:r>
              <a:rPr dirty="0" sz="24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75">
                <a:solidFill>
                  <a:srgbClr val="7E7E7E"/>
                </a:solidFill>
                <a:latin typeface="Times New Roman"/>
                <a:cs typeface="Times New Roman"/>
              </a:rPr>
              <a:t>much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14">
                <a:solidFill>
                  <a:srgbClr val="7E7E7E"/>
                </a:solidFill>
                <a:latin typeface="Times New Roman"/>
                <a:cs typeface="Times New Roman"/>
              </a:rPr>
              <a:t>in</a:t>
            </a:r>
            <a:r>
              <a:rPr dirty="0" sz="24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80">
                <a:solidFill>
                  <a:srgbClr val="7E7E7E"/>
                </a:solidFill>
                <a:latin typeface="Times New Roman"/>
                <a:cs typeface="Times New Roman"/>
              </a:rPr>
              <a:t>line</a:t>
            </a:r>
            <a:r>
              <a:rPr dirty="0" sz="2400" spc="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50">
                <a:solidFill>
                  <a:srgbClr val="7E7E7E"/>
                </a:solidFill>
                <a:latin typeface="Times New Roman"/>
                <a:cs typeface="Times New Roman"/>
              </a:rPr>
              <a:t>with</a:t>
            </a:r>
            <a:r>
              <a:rPr dirty="0" sz="2400" spc="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70">
                <a:solidFill>
                  <a:srgbClr val="7E7E7E"/>
                </a:solidFill>
                <a:latin typeface="Times New Roman"/>
                <a:cs typeface="Times New Roman"/>
              </a:rPr>
              <a:t>its</a:t>
            </a: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ts val="2735"/>
              </a:lnSpc>
            </a:pPr>
            <a:r>
              <a:rPr dirty="0" sz="2400" spc="125">
                <a:solidFill>
                  <a:srgbClr val="7E7E7E"/>
                </a:solidFill>
                <a:latin typeface="Times New Roman"/>
                <a:cs typeface="Times New Roman"/>
              </a:rPr>
              <a:t>peers</a:t>
            </a:r>
            <a:r>
              <a:rPr dirty="0" sz="24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– </a:t>
            </a:r>
            <a:r>
              <a:rPr dirty="0" sz="2400" spc="160">
                <a:solidFill>
                  <a:srgbClr val="7E7E7E"/>
                </a:solidFill>
                <a:latin typeface="Times New Roman"/>
                <a:cs typeface="Times New Roman"/>
              </a:rPr>
              <a:t>but</a:t>
            </a:r>
            <a:r>
              <a:rPr dirty="0" sz="2400" spc="-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70">
                <a:solidFill>
                  <a:srgbClr val="7E7E7E"/>
                </a:solidFill>
                <a:latin typeface="Times New Roman"/>
                <a:cs typeface="Times New Roman"/>
              </a:rPr>
              <a:t>it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30">
                <a:solidFill>
                  <a:srgbClr val="7E7E7E"/>
                </a:solidFill>
                <a:latin typeface="Times New Roman"/>
                <a:cs typeface="Times New Roman"/>
              </a:rPr>
              <a:t>remains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3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45">
                <a:solidFill>
                  <a:srgbClr val="7E7E7E"/>
                </a:solidFill>
                <a:latin typeface="Times New Roman"/>
                <a:cs typeface="Times New Roman"/>
              </a:rPr>
              <a:t>demographic</a:t>
            </a:r>
            <a:r>
              <a:rPr dirty="0" sz="2400" spc="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05">
                <a:solidFill>
                  <a:srgbClr val="7E7E7E"/>
                </a:solidFill>
                <a:latin typeface="Times New Roman"/>
                <a:cs typeface="Times New Roman"/>
              </a:rPr>
              <a:t>outlier</a:t>
            </a:r>
            <a:endParaRPr sz="2400">
              <a:latin typeface="Times New Roman"/>
              <a:cs typeface="Times New Roman"/>
            </a:endParaRPr>
          </a:p>
          <a:p>
            <a:pPr lvl="1" marL="698500" marR="253365" indent="-228600">
              <a:lnSpc>
                <a:spcPts val="2160"/>
              </a:lnSpc>
              <a:spcBef>
                <a:spcPts val="56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114">
                <a:solidFill>
                  <a:srgbClr val="7E7E7E"/>
                </a:solidFill>
                <a:latin typeface="Times New Roman"/>
                <a:cs typeface="Times New Roman"/>
              </a:rPr>
              <a:t>Unusually</a:t>
            </a:r>
            <a:r>
              <a:rPr dirty="0" sz="2000" spc="-4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40">
                <a:solidFill>
                  <a:srgbClr val="7E7E7E"/>
                </a:solidFill>
                <a:latin typeface="Times New Roman"/>
                <a:cs typeface="Times New Roman"/>
              </a:rPr>
              <a:t>among</a:t>
            </a:r>
            <a:r>
              <a:rPr dirty="0" sz="20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90">
                <a:solidFill>
                  <a:srgbClr val="7E7E7E"/>
                </a:solidFill>
                <a:latin typeface="Times New Roman"/>
                <a:cs typeface="Times New Roman"/>
              </a:rPr>
              <a:t>high-income</a:t>
            </a:r>
            <a:r>
              <a:rPr dirty="0" sz="2000" spc="-3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85">
                <a:solidFill>
                  <a:srgbClr val="7E7E7E"/>
                </a:solidFill>
                <a:latin typeface="Times New Roman"/>
                <a:cs typeface="Times New Roman"/>
              </a:rPr>
              <a:t>countries,</a:t>
            </a:r>
            <a:r>
              <a:rPr dirty="0" sz="20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05">
                <a:solidFill>
                  <a:srgbClr val="7E7E7E"/>
                </a:solidFill>
                <a:latin typeface="Times New Roman"/>
                <a:cs typeface="Times New Roman"/>
              </a:rPr>
              <a:t>Ireland</a:t>
            </a:r>
            <a:r>
              <a:rPr dirty="0" sz="2000" spc="-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50">
                <a:solidFill>
                  <a:srgbClr val="7E7E7E"/>
                </a:solidFill>
                <a:latin typeface="Times New Roman"/>
                <a:cs typeface="Times New Roman"/>
              </a:rPr>
              <a:t>faces</a:t>
            </a:r>
            <a:r>
              <a:rPr dirty="0" sz="20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80">
                <a:solidFill>
                  <a:srgbClr val="7E7E7E"/>
                </a:solidFill>
                <a:latin typeface="Times New Roman"/>
                <a:cs typeface="Times New Roman"/>
              </a:rPr>
              <a:t>faster</a:t>
            </a:r>
            <a:r>
              <a:rPr dirty="0" sz="2000" spc="-2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20">
                <a:solidFill>
                  <a:srgbClr val="7E7E7E"/>
                </a:solidFill>
                <a:latin typeface="Times New Roman"/>
                <a:cs typeface="Times New Roman"/>
              </a:rPr>
              <a:t>population</a:t>
            </a:r>
            <a:r>
              <a:rPr dirty="0" sz="2000" spc="-2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30">
                <a:solidFill>
                  <a:srgbClr val="7E7E7E"/>
                </a:solidFill>
                <a:latin typeface="Times New Roman"/>
                <a:cs typeface="Times New Roman"/>
              </a:rPr>
              <a:t>growth</a:t>
            </a:r>
            <a:r>
              <a:rPr dirty="0" sz="20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90">
                <a:solidFill>
                  <a:srgbClr val="7E7E7E"/>
                </a:solidFill>
                <a:latin typeface="Times New Roman"/>
                <a:cs typeface="Times New Roman"/>
              </a:rPr>
              <a:t>in  </a:t>
            </a:r>
            <a:r>
              <a:rPr dirty="0" sz="2000" spc="30">
                <a:solidFill>
                  <a:srgbClr val="7E7E7E"/>
                </a:solidFill>
                <a:latin typeface="Times New Roman"/>
                <a:cs typeface="Times New Roman"/>
              </a:rPr>
              <a:t>21C </a:t>
            </a:r>
            <a:r>
              <a:rPr dirty="0" sz="2000" spc="130">
                <a:solidFill>
                  <a:srgbClr val="7E7E7E"/>
                </a:solidFill>
                <a:latin typeface="Times New Roman"/>
                <a:cs typeface="Times New Roman"/>
              </a:rPr>
              <a:t>than </a:t>
            </a:r>
            <a:r>
              <a:rPr dirty="0" sz="2000" spc="90">
                <a:solidFill>
                  <a:srgbClr val="7E7E7E"/>
                </a:solidFill>
                <a:latin typeface="Times New Roman"/>
                <a:cs typeface="Times New Roman"/>
              </a:rPr>
              <a:t>in</a:t>
            </a:r>
            <a:r>
              <a:rPr dirty="0" sz="2000" spc="-2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35">
                <a:solidFill>
                  <a:srgbClr val="7E7E7E"/>
                </a:solidFill>
                <a:latin typeface="Times New Roman"/>
                <a:cs typeface="Times New Roman"/>
              </a:rPr>
              <a:t>19C/20C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75">
                <a:solidFill>
                  <a:srgbClr val="7E7E7E"/>
                </a:solidFill>
                <a:latin typeface="Times New Roman"/>
                <a:cs typeface="Times New Roman"/>
              </a:rPr>
              <a:t>Taking</a:t>
            </a:r>
            <a:r>
              <a:rPr dirty="0" sz="2400" spc="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14">
                <a:solidFill>
                  <a:srgbClr val="7E7E7E"/>
                </a:solidFill>
                <a:latin typeface="Times New Roman"/>
                <a:cs typeface="Times New Roman"/>
              </a:rPr>
              <a:t>account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55">
                <a:solidFill>
                  <a:srgbClr val="7E7E7E"/>
                </a:solidFill>
                <a:latin typeface="Times New Roman"/>
                <a:cs typeface="Times New Roman"/>
              </a:rPr>
              <a:t>of</a:t>
            </a:r>
            <a:r>
              <a:rPr dirty="0" sz="24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60">
                <a:solidFill>
                  <a:srgbClr val="7E7E7E"/>
                </a:solidFill>
                <a:latin typeface="Times New Roman"/>
                <a:cs typeface="Times New Roman"/>
              </a:rPr>
              <a:t>Ireland’s</a:t>
            </a:r>
            <a:r>
              <a:rPr dirty="0" sz="24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80">
                <a:solidFill>
                  <a:srgbClr val="7E7E7E"/>
                </a:solidFill>
                <a:latin typeface="Times New Roman"/>
                <a:cs typeface="Times New Roman"/>
              </a:rPr>
              <a:t>size</a:t>
            </a:r>
            <a:r>
              <a:rPr dirty="0" sz="24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50">
                <a:solidFill>
                  <a:srgbClr val="7E7E7E"/>
                </a:solidFill>
                <a:latin typeface="Times New Roman"/>
                <a:cs typeface="Times New Roman"/>
              </a:rPr>
              <a:t>(and</a:t>
            </a:r>
            <a:r>
              <a:rPr dirty="0" sz="24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14">
                <a:solidFill>
                  <a:srgbClr val="7E7E7E"/>
                </a:solidFill>
                <a:latin typeface="Times New Roman"/>
                <a:cs typeface="Times New Roman"/>
              </a:rPr>
              <a:t>island</a:t>
            </a:r>
            <a:r>
              <a:rPr dirty="0" sz="2400" spc="-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10">
                <a:solidFill>
                  <a:srgbClr val="7E7E7E"/>
                </a:solidFill>
                <a:latin typeface="Times New Roman"/>
                <a:cs typeface="Times New Roman"/>
              </a:rPr>
              <a:t>nature),</a:t>
            </a:r>
            <a:r>
              <a:rPr dirty="0" sz="2400" spc="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25">
                <a:solidFill>
                  <a:srgbClr val="7E7E7E"/>
                </a:solidFill>
                <a:latin typeface="Times New Roman"/>
                <a:cs typeface="Times New Roman"/>
              </a:rPr>
              <a:t>Dublin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50">
                <a:solidFill>
                  <a:srgbClr val="7E7E7E"/>
                </a:solidFill>
                <a:latin typeface="Times New Roman"/>
                <a:cs typeface="Times New Roman"/>
              </a:rPr>
              <a:t>is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35">
                <a:solidFill>
                  <a:srgbClr val="7E7E7E"/>
                </a:solidFill>
                <a:latin typeface="Times New Roman"/>
                <a:cs typeface="Times New Roman"/>
              </a:rPr>
              <a:t>not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05">
                <a:solidFill>
                  <a:srgbClr val="7E7E7E"/>
                </a:solidFill>
                <a:latin typeface="Times New Roman"/>
                <a:cs typeface="Times New Roman"/>
              </a:rPr>
              <a:t>too</a:t>
            </a:r>
            <a:r>
              <a:rPr dirty="0" sz="2400" spc="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95">
                <a:solidFill>
                  <a:srgbClr val="7E7E7E"/>
                </a:solidFill>
                <a:latin typeface="Times New Roman"/>
                <a:cs typeface="Times New Roman"/>
              </a:rPr>
              <a:t>big</a:t>
            </a:r>
            <a:endParaRPr sz="2400">
              <a:latin typeface="Times New Roman"/>
              <a:cs typeface="Times New Roman"/>
            </a:endParaRPr>
          </a:p>
          <a:p>
            <a:pPr marL="241300" marR="641350" indent="-228600">
              <a:lnSpc>
                <a:spcPts val="2590"/>
              </a:lnSpc>
              <a:spcBef>
                <a:spcPts val="103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110">
                <a:solidFill>
                  <a:srgbClr val="7E7E7E"/>
                </a:solidFill>
                <a:latin typeface="Times New Roman"/>
                <a:cs typeface="Times New Roman"/>
              </a:rPr>
              <a:t>Ireland's</a:t>
            </a:r>
            <a:r>
              <a:rPr dirty="0" sz="24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40">
                <a:solidFill>
                  <a:srgbClr val="7E7E7E"/>
                </a:solidFill>
                <a:latin typeface="Times New Roman"/>
                <a:cs typeface="Times New Roman"/>
              </a:rPr>
              <a:t>“under-urbanization”</a:t>
            </a:r>
            <a:r>
              <a:rPr dirty="0" sz="24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65">
                <a:solidFill>
                  <a:srgbClr val="7E7E7E"/>
                </a:solidFill>
                <a:latin typeface="Times New Roman"/>
                <a:cs typeface="Times New Roman"/>
              </a:rPr>
              <a:t>reflects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35">
                <a:solidFill>
                  <a:srgbClr val="7E7E7E"/>
                </a:solidFill>
                <a:latin typeface="Times New Roman"/>
                <a:cs typeface="Times New Roman"/>
              </a:rPr>
              <a:t>housing</a:t>
            </a:r>
            <a:r>
              <a:rPr dirty="0" sz="2400" spc="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40">
                <a:solidFill>
                  <a:srgbClr val="7E7E7E"/>
                </a:solidFill>
                <a:latin typeface="Times New Roman"/>
                <a:cs typeface="Times New Roman"/>
              </a:rPr>
              <a:t>market</a:t>
            </a:r>
            <a:r>
              <a:rPr dirty="0" sz="2400" spc="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14">
                <a:solidFill>
                  <a:srgbClr val="7E7E7E"/>
                </a:solidFill>
                <a:latin typeface="Times New Roman"/>
                <a:cs typeface="Times New Roman"/>
              </a:rPr>
              <a:t>problems,</a:t>
            </a:r>
            <a:r>
              <a:rPr dirty="0" sz="24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35">
                <a:solidFill>
                  <a:srgbClr val="7E7E7E"/>
                </a:solidFill>
                <a:latin typeface="Times New Roman"/>
                <a:cs typeface="Times New Roman"/>
              </a:rPr>
              <a:t>not  </a:t>
            </a:r>
            <a:r>
              <a:rPr dirty="0" sz="2400" spc="130">
                <a:solidFill>
                  <a:srgbClr val="7E7E7E"/>
                </a:solidFill>
                <a:latin typeface="Times New Roman"/>
                <a:cs typeface="Times New Roman"/>
              </a:rPr>
              <a:t>labour </a:t>
            </a:r>
            <a:r>
              <a:rPr dirty="0" sz="2400" spc="145">
                <a:solidFill>
                  <a:srgbClr val="7E7E7E"/>
                </a:solidFill>
                <a:latin typeface="Times New Roman"/>
                <a:cs typeface="Times New Roman"/>
              </a:rPr>
              <a:t>market</a:t>
            </a:r>
            <a:r>
              <a:rPr dirty="0" sz="2400" spc="-13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14">
                <a:solidFill>
                  <a:srgbClr val="7E7E7E"/>
                </a:solidFill>
                <a:latin typeface="Times New Roman"/>
                <a:cs typeface="Times New Roman"/>
              </a:rPr>
              <a:t>ones</a:t>
            </a:r>
            <a:endParaRPr sz="2400">
              <a:latin typeface="Times New Roman"/>
              <a:cs typeface="Times New Roman"/>
            </a:endParaRPr>
          </a:p>
          <a:p>
            <a:pPr marL="241300" marR="1186180" indent="-228600">
              <a:lnSpc>
                <a:spcPts val="2590"/>
              </a:lnSpc>
              <a:spcBef>
                <a:spcPts val="101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65">
                <a:solidFill>
                  <a:srgbClr val="7E7E7E"/>
                </a:solidFill>
                <a:latin typeface="Times New Roman"/>
                <a:cs typeface="Times New Roman"/>
              </a:rPr>
              <a:t>Its</a:t>
            </a:r>
            <a:r>
              <a:rPr dirty="0" sz="2400" spc="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35">
                <a:solidFill>
                  <a:srgbClr val="7E7E7E"/>
                </a:solidFill>
                <a:latin typeface="Times New Roman"/>
                <a:cs typeface="Times New Roman"/>
              </a:rPr>
              <a:t>high</a:t>
            </a:r>
            <a:r>
              <a:rPr dirty="0" sz="2400" spc="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45">
                <a:solidFill>
                  <a:srgbClr val="7E7E7E"/>
                </a:solidFill>
                <a:latin typeface="Times New Roman"/>
                <a:cs typeface="Times New Roman"/>
              </a:rPr>
              <a:t>household</a:t>
            </a:r>
            <a:r>
              <a:rPr dirty="0" sz="2400" spc="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80">
                <a:solidFill>
                  <a:srgbClr val="7E7E7E"/>
                </a:solidFill>
                <a:latin typeface="Times New Roman"/>
                <a:cs typeface="Times New Roman"/>
              </a:rPr>
              <a:t>size</a:t>
            </a:r>
            <a:r>
              <a:rPr dirty="0" sz="24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85">
                <a:solidFill>
                  <a:srgbClr val="7E7E7E"/>
                </a:solidFill>
                <a:latin typeface="Times New Roman"/>
                <a:cs typeface="Times New Roman"/>
              </a:rPr>
              <a:t>also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65">
                <a:solidFill>
                  <a:srgbClr val="7E7E7E"/>
                </a:solidFill>
                <a:latin typeface="Times New Roman"/>
                <a:cs typeface="Times New Roman"/>
              </a:rPr>
              <a:t>reflects</a:t>
            </a:r>
            <a:r>
              <a:rPr dirty="0" sz="2400" spc="-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35">
                <a:solidFill>
                  <a:srgbClr val="7E7E7E"/>
                </a:solidFill>
                <a:latin typeface="Times New Roman"/>
                <a:cs typeface="Times New Roman"/>
              </a:rPr>
              <a:t>housing</a:t>
            </a:r>
            <a:r>
              <a:rPr dirty="0" sz="2400" spc="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40">
                <a:solidFill>
                  <a:srgbClr val="7E7E7E"/>
                </a:solidFill>
                <a:latin typeface="Times New Roman"/>
                <a:cs typeface="Times New Roman"/>
              </a:rPr>
              <a:t>market</a:t>
            </a:r>
            <a:r>
              <a:rPr dirty="0" sz="2400" spc="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30">
                <a:solidFill>
                  <a:srgbClr val="7E7E7E"/>
                </a:solidFill>
                <a:latin typeface="Times New Roman"/>
                <a:cs typeface="Times New Roman"/>
              </a:rPr>
              <a:t>problems</a:t>
            </a:r>
            <a:r>
              <a:rPr dirty="0" sz="2400" spc="-4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7E7E7E"/>
                </a:solidFill>
                <a:latin typeface="Times New Roman"/>
                <a:cs typeface="Times New Roman"/>
              </a:rPr>
              <a:t>-</a:t>
            </a:r>
            <a:r>
              <a:rPr dirty="0" sz="24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05">
                <a:solidFill>
                  <a:srgbClr val="7E7E7E"/>
                </a:solidFill>
                <a:latin typeface="Times New Roman"/>
                <a:cs typeface="Times New Roman"/>
              </a:rPr>
              <a:t>in  </a:t>
            </a:r>
            <a:r>
              <a:rPr dirty="0" sz="2400" spc="114">
                <a:solidFill>
                  <a:srgbClr val="7E7E7E"/>
                </a:solidFill>
                <a:latin typeface="Times New Roman"/>
                <a:cs typeface="Times New Roman"/>
              </a:rPr>
              <a:t>particular </a:t>
            </a:r>
            <a:r>
              <a:rPr dirty="0" sz="2400" spc="135">
                <a:solidFill>
                  <a:srgbClr val="7E7E7E"/>
                </a:solidFill>
                <a:latin typeface="Times New Roman"/>
                <a:cs typeface="Times New Roman"/>
              </a:rPr>
              <a:t>not </a:t>
            </a:r>
            <a:r>
              <a:rPr dirty="0" sz="2400" spc="130">
                <a:solidFill>
                  <a:srgbClr val="7E7E7E"/>
                </a:solidFill>
                <a:latin typeface="Times New Roman"/>
                <a:cs typeface="Times New Roman"/>
              </a:rPr>
              <a:t>building </a:t>
            </a:r>
            <a:r>
              <a:rPr dirty="0" sz="2400" spc="160">
                <a:solidFill>
                  <a:srgbClr val="7E7E7E"/>
                </a:solidFill>
                <a:latin typeface="Times New Roman"/>
                <a:cs typeface="Times New Roman"/>
              </a:rPr>
              <a:t>enough</a:t>
            </a:r>
            <a:r>
              <a:rPr dirty="0" sz="2400" spc="-36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400" spc="150">
                <a:solidFill>
                  <a:srgbClr val="7E7E7E"/>
                </a:solidFill>
                <a:latin typeface="Times New Roman"/>
                <a:cs typeface="Times New Roman"/>
              </a:rPr>
              <a:t>apartments</a:t>
            </a:r>
            <a:endParaRPr sz="2400">
              <a:latin typeface="Times New Roman"/>
              <a:cs typeface="Times New Roman"/>
            </a:endParaRPr>
          </a:p>
          <a:p>
            <a:pPr lvl="1" marL="698500" indent="-228600">
              <a:lnSpc>
                <a:spcPts val="2280"/>
              </a:lnSpc>
              <a:spcBef>
                <a:spcPts val="24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65">
                <a:solidFill>
                  <a:srgbClr val="7E7E7E"/>
                </a:solidFill>
                <a:latin typeface="Times New Roman"/>
                <a:cs typeface="Times New Roman"/>
              </a:rPr>
              <a:t>This</a:t>
            </a:r>
            <a:r>
              <a:rPr dirty="0" sz="20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45">
                <a:solidFill>
                  <a:srgbClr val="7E7E7E"/>
                </a:solidFill>
                <a:latin typeface="Times New Roman"/>
                <a:cs typeface="Times New Roman"/>
              </a:rPr>
              <a:t>is</a:t>
            </a:r>
            <a:r>
              <a:rPr dirty="0" sz="20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85">
                <a:solidFill>
                  <a:srgbClr val="7E7E7E"/>
                </a:solidFill>
                <a:latin typeface="Times New Roman"/>
                <a:cs typeface="Times New Roman"/>
              </a:rPr>
              <a:t>supply,</a:t>
            </a:r>
            <a:r>
              <a:rPr dirty="0" sz="2000" spc="-2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14">
                <a:solidFill>
                  <a:srgbClr val="7E7E7E"/>
                </a:solidFill>
                <a:latin typeface="Times New Roman"/>
                <a:cs typeface="Times New Roman"/>
              </a:rPr>
              <a:t>not</a:t>
            </a:r>
            <a:r>
              <a:rPr dirty="0" sz="2000" spc="-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65">
                <a:solidFill>
                  <a:srgbClr val="7E7E7E"/>
                </a:solidFill>
                <a:latin typeface="Times New Roman"/>
                <a:cs typeface="Times New Roman"/>
              </a:rPr>
              <a:t>demand</a:t>
            </a:r>
            <a:r>
              <a:rPr dirty="0" sz="20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7E7E7E"/>
                </a:solidFill>
                <a:latin typeface="Times New Roman"/>
                <a:cs typeface="Times New Roman"/>
              </a:rPr>
              <a:t>–</a:t>
            </a:r>
            <a:r>
              <a:rPr dirty="0" sz="20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65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dirty="0" sz="2000" spc="-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30">
                <a:solidFill>
                  <a:srgbClr val="7E7E7E"/>
                </a:solidFill>
                <a:latin typeface="Times New Roman"/>
                <a:cs typeface="Times New Roman"/>
              </a:rPr>
              <a:t>thus</a:t>
            </a:r>
            <a:r>
              <a:rPr dirty="0" sz="20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10">
                <a:solidFill>
                  <a:srgbClr val="7E7E7E"/>
                </a:solidFill>
                <a:latin typeface="Times New Roman"/>
                <a:cs typeface="Times New Roman"/>
              </a:rPr>
              <a:t>one</a:t>
            </a:r>
            <a:r>
              <a:rPr dirty="0" sz="20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45">
                <a:solidFill>
                  <a:srgbClr val="7E7E7E"/>
                </a:solidFill>
                <a:latin typeface="Times New Roman"/>
                <a:cs typeface="Times New Roman"/>
              </a:rPr>
              <a:t>of</a:t>
            </a:r>
            <a:r>
              <a:rPr dirty="0" sz="2000" spc="-1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05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dirty="0" sz="20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95">
                <a:solidFill>
                  <a:srgbClr val="7E7E7E"/>
                </a:solidFill>
                <a:latin typeface="Times New Roman"/>
                <a:cs typeface="Times New Roman"/>
              </a:rPr>
              <a:t>principal</a:t>
            </a:r>
            <a:r>
              <a:rPr dirty="0" sz="2000" spc="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80">
                <a:solidFill>
                  <a:srgbClr val="7E7E7E"/>
                </a:solidFill>
                <a:latin typeface="Times New Roman"/>
                <a:cs typeface="Times New Roman"/>
              </a:rPr>
              <a:t>challenges</a:t>
            </a:r>
            <a:r>
              <a:rPr dirty="0" sz="20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70">
                <a:solidFill>
                  <a:srgbClr val="7E7E7E"/>
                </a:solidFill>
                <a:latin typeface="Times New Roman"/>
                <a:cs typeface="Times New Roman"/>
              </a:rPr>
              <a:t>for</a:t>
            </a:r>
            <a:r>
              <a:rPr dirty="0" sz="2000" spc="-2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-25" i="1">
                <a:solidFill>
                  <a:srgbClr val="7E7E7E"/>
                </a:solidFill>
                <a:latin typeface="Times New Roman"/>
                <a:cs typeface="Times New Roman"/>
              </a:rPr>
              <a:t>Ireland</a:t>
            </a:r>
            <a:r>
              <a:rPr dirty="0" sz="2000" spc="-20" i="1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i="1">
                <a:solidFill>
                  <a:srgbClr val="7E7E7E"/>
                </a:solidFill>
                <a:latin typeface="Times New Roman"/>
                <a:cs typeface="Times New Roman"/>
              </a:rPr>
              <a:t>2040</a:t>
            </a:r>
            <a:endParaRPr sz="2000">
              <a:latin typeface="Times New Roman"/>
              <a:cs typeface="Times New Roman"/>
            </a:endParaRPr>
          </a:p>
          <a:p>
            <a:pPr marL="698500">
              <a:lnSpc>
                <a:spcPts val="2280"/>
              </a:lnSpc>
            </a:pPr>
            <a:r>
              <a:rPr dirty="0" sz="2000" spc="45">
                <a:solidFill>
                  <a:srgbClr val="7E7E7E"/>
                </a:solidFill>
                <a:latin typeface="Times New Roman"/>
                <a:cs typeface="Times New Roman"/>
              </a:rPr>
              <a:t>is</a:t>
            </a:r>
            <a:r>
              <a:rPr dirty="0" sz="20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85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dirty="0" sz="20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05">
                <a:solidFill>
                  <a:srgbClr val="7E7E7E"/>
                </a:solidFill>
                <a:latin typeface="Times New Roman"/>
                <a:cs typeface="Times New Roman"/>
              </a:rPr>
              <a:t>reform</a:t>
            </a:r>
            <a:r>
              <a:rPr dirty="0" sz="2000" spc="-2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75">
                <a:solidFill>
                  <a:srgbClr val="7E7E7E"/>
                </a:solidFill>
                <a:latin typeface="Times New Roman"/>
                <a:cs typeface="Times New Roman"/>
              </a:rPr>
              <a:t>policy</a:t>
            </a:r>
            <a:r>
              <a:rPr dirty="0" sz="2000" spc="-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65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dirty="0" sz="20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90">
                <a:solidFill>
                  <a:srgbClr val="7E7E7E"/>
                </a:solidFill>
                <a:latin typeface="Times New Roman"/>
                <a:cs typeface="Times New Roman"/>
              </a:rPr>
              <a:t>taxation</a:t>
            </a:r>
            <a:r>
              <a:rPr dirty="0" sz="20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95">
                <a:solidFill>
                  <a:srgbClr val="7E7E7E"/>
                </a:solidFill>
                <a:latin typeface="Times New Roman"/>
                <a:cs typeface="Times New Roman"/>
              </a:rPr>
              <a:t>in</a:t>
            </a:r>
            <a:r>
              <a:rPr dirty="0" sz="200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25">
                <a:solidFill>
                  <a:srgbClr val="7E7E7E"/>
                </a:solidFill>
                <a:latin typeface="Times New Roman"/>
                <a:cs typeface="Times New Roman"/>
              </a:rPr>
              <a:t>order</a:t>
            </a:r>
            <a:r>
              <a:rPr dirty="0" sz="2000" spc="-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9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dirty="0" sz="2000" spc="-1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20">
                <a:solidFill>
                  <a:srgbClr val="7E7E7E"/>
                </a:solidFill>
                <a:latin typeface="Times New Roman"/>
                <a:cs typeface="Times New Roman"/>
              </a:rPr>
              <a:t>provide</a:t>
            </a:r>
            <a:r>
              <a:rPr dirty="0" sz="2000" spc="-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05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dirty="0" sz="2000" spc="5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00">
                <a:solidFill>
                  <a:srgbClr val="7E7E7E"/>
                </a:solidFill>
                <a:latin typeface="Times New Roman"/>
                <a:cs typeface="Times New Roman"/>
              </a:rPr>
              <a:t>“missing”</a:t>
            </a:r>
            <a:r>
              <a:rPr dirty="0" sz="2000" spc="-2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5">
                <a:solidFill>
                  <a:srgbClr val="7E7E7E"/>
                </a:solidFill>
                <a:latin typeface="Times New Roman"/>
                <a:cs typeface="Times New Roman"/>
              </a:rPr>
              <a:t>500,000</a:t>
            </a:r>
            <a:r>
              <a:rPr dirty="0" sz="2000" spc="-4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dirty="0" sz="2000" spc="125">
                <a:solidFill>
                  <a:srgbClr val="7E7E7E"/>
                </a:solidFill>
                <a:latin typeface="Times New Roman"/>
                <a:cs typeface="Times New Roman"/>
              </a:rPr>
              <a:t>apartments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165"/>
              <a:t>Ireland</a:t>
            </a:r>
            <a:r>
              <a:rPr dirty="0" spc="-10"/>
              <a:t> </a:t>
            </a:r>
            <a:r>
              <a:rPr dirty="0" spc="150"/>
              <a:t>in</a:t>
            </a:r>
            <a:r>
              <a:rPr dirty="0"/>
              <a:t> </a:t>
            </a:r>
            <a:r>
              <a:rPr dirty="0" spc="175"/>
              <a:t>the</a:t>
            </a:r>
            <a:r>
              <a:rPr dirty="0"/>
              <a:t> </a:t>
            </a:r>
            <a:r>
              <a:rPr dirty="0" spc="75"/>
              <a:t>20</a:t>
            </a:r>
            <a:r>
              <a:rPr dirty="0" baseline="25132" sz="3150" spc="112"/>
              <a:t>th</a:t>
            </a:r>
            <a:r>
              <a:rPr dirty="0" baseline="25132" sz="3150" spc="382"/>
              <a:t> </a:t>
            </a:r>
            <a:r>
              <a:rPr dirty="0" sz="3200" spc="175"/>
              <a:t>century</a:t>
            </a:r>
            <a:r>
              <a:rPr dirty="0" sz="3200" spc="5"/>
              <a:t> </a:t>
            </a:r>
            <a:r>
              <a:rPr dirty="0" sz="3200" spc="190"/>
              <a:t>was</a:t>
            </a:r>
            <a:r>
              <a:rPr dirty="0" sz="3200"/>
              <a:t> </a:t>
            </a:r>
            <a:r>
              <a:rPr dirty="0" sz="3200" spc="185"/>
              <a:t>not</a:t>
            </a:r>
            <a:r>
              <a:rPr dirty="0" sz="3200" spc="5"/>
              <a:t> </a:t>
            </a:r>
            <a:r>
              <a:rPr dirty="0" sz="3200" spc="225"/>
              <a:t>an</a:t>
            </a:r>
            <a:r>
              <a:rPr dirty="0" sz="3200"/>
              <a:t> </a:t>
            </a:r>
            <a:r>
              <a:rPr dirty="0" sz="3200" spc="130"/>
              <a:t>economic</a:t>
            </a:r>
            <a:r>
              <a:rPr dirty="0" sz="3200" spc="-15"/>
              <a:t> </a:t>
            </a:r>
            <a:r>
              <a:rPr dirty="0" sz="3200" spc="110"/>
              <a:t>outlier,  </a:t>
            </a:r>
            <a:r>
              <a:rPr dirty="0" sz="3200" spc="180"/>
              <a:t>rather a </a:t>
            </a:r>
            <a:r>
              <a:rPr dirty="0" sz="3200" spc="195"/>
              <a:t>demographic</a:t>
            </a:r>
            <a:r>
              <a:rPr dirty="0" sz="3200" spc="-365"/>
              <a:t> </a:t>
            </a:r>
            <a:r>
              <a:rPr dirty="0" sz="3200" spc="175"/>
              <a:t>one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552955" y="5117591"/>
            <a:ext cx="4048125" cy="0"/>
          </a:xfrm>
          <a:custGeom>
            <a:avLst/>
            <a:gdLst/>
            <a:ahLst/>
            <a:cxnLst/>
            <a:rect l="l" t="t" r="r" b="b"/>
            <a:pathLst>
              <a:path w="4048125" h="0">
                <a:moveTo>
                  <a:pt x="0" y="0"/>
                </a:moveTo>
                <a:lnTo>
                  <a:pt x="404774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52955" y="4712208"/>
            <a:ext cx="4048125" cy="0"/>
          </a:xfrm>
          <a:custGeom>
            <a:avLst/>
            <a:gdLst/>
            <a:ahLst/>
            <a:cxnLst/>
            <a:rect l="l" t="t" r="r" b="b"/>
            <a:pathLst>
              <a:path w="4048125" h="0">
                <a:moveTo>
                  <a:pt x="0" y="0"/>
                </a:moveTo>
                <a:lnTo>
                  <a:pt x="404774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52955" y="4308347"/>
            <a:ext cx="4048125" cy="0"/>
          </a:xfrm>
          <a:custGeom>
            <a:avLst/>
            <a:gdLst/>
            <a:ahLst/>
            <a:cxnLst/>
            <a:rect l="l" t="t" r="r" b="b"/>
            <a:pathLst>
              <a:path w="4048125" h="0">
                <a:moveTo>
                  <a:pt x="0" y="0"/>
                </a:moveTo>
                <a:lnTo>
                  <a:pt x="404774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52955" y="3902964"/>
            <a:ext cx="4048125" cy="0"/>
          </a:xfrm>
          <a:custGeom>
            <a:avLst/>
            <a:gdLst/>
            <a:ahLst/>
            <a:cxnLst/>
            <a:rect l="l" t="t" r="r" b="b"/>
            <a:pathLst>
              <a:path w="4048125" h="0">
                <a:moveTo>
                  <a:pt x="0" y="0"/>
                </a:moveTo>
                <a:lnTo>
                  <a:pt x="404774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52955" y="3497579"/>
            <a:ext cx="4048125" cy="0"/>
          </a:xfrm>
          <a:custGeom>
            <a:avLst/>
            <a:gdLst/>
            <a:ahLst/>
            <a:cxnLst/>
            <a:rect l="l" t="t" r="r" b="b"/>
            <a:pathLst>
              <a:path w="4048125" h="0">
                <a:moveTo>
                  <a:pt x="0" y="0"/>
                </a:moveTo>
                <a:lnTo>
                  <a:pt x="404774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52955" y="3093720"/>
            <a:ext cx="4048125" cy="0"/>
          </a:xfrm>
          <a:custGeom>
            <a:avLst/>
            <a:gdLst/>
            <a:ahLst/>
            <a:cxnLst/>
            <a:rect l="l" t="t" r="r" b="b"/>
            <a:pathLst>
              <a:path w="4048125" h="0">
                <a:moveTo>
                  <a:pt x="0" y="0"/>
                </a:moveTo>
                <a:lnTo>
                  <a:pt x="404774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52955" y="2688335"/>
            <a:ext cx="4048125" cy="0"/>
          </a:xfrm>
          <a:custGeom>
            <a:avLst/>
            <a:gdLst/>
            <a:ahLst/>
            <a:cxnLst/>
            <a:rect l="l" t="t" r="r" b="b"/>
            <a:pathLst>
              <a:path w="4048125" h="0">
                <a:moveTo>
                  <a:pt x="0" y="0"/>
                </a:moveTo>
                <a:lnTo>
                  <a:pt x="404774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52955" y="2688335"/>
            <a:ext cx="0" cy="2833370"/>
          </a:xfrm>
          <a:custGeom>
            <a:avLst/>
            <a:gdLst/>
            <a:ahLst/>
            <a:cxnLst/>
            <a:rect l="l" t="t" r="r" b="b"/>
            <a:pathLst>
              <a:path w="0" h="2833370">
                <a:moveTo>
                  <a:pt x="0" y="2833116"/>
                </a:moveTo>
                <a:lnTo>
                  <a:pt x="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82852" y="5521452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82852" y="5117591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82852" y="4712208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82852" y="4308347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82852" y="3902964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82852" y="3497579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82852" y="3093720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482852" y="2688335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52955" y="5521452"/>
            <a:ext cx="4048125" cy="0"/>
          </a:xfrm>
          <a:custGeom>
            <a:avLst/>
            <a:gdLst/>
            <a:ahLst/>
            <a:cxnLst/>
            <a:rect l="l" t="t" r="r" b="b"/>
            <a:pathLst>
              <a:path w="4048125" h="0">
                <a:moveTo>
                  <a:pt x="0" y="0"/>
                </a:moveTo>
                <a:lnTo>
                  <a:pt x="404774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52955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64892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76828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588764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600700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34358" y="397573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945638" y="334784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02126" y="385838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20185" y="363435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14317" y="375932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614929" y="311924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07409" y="367703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899917" y="342252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514345" y="355511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729229" y="329145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52417" y="381571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11497" y="424091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890773" y="311162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253742" y="308114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666745" y="342557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102610" y="346519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903978" y="419366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2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916426" y="389801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26609" y="384314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811652" y="323938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900"/>
                </a:lnTo>
                <a:lnTo>
                  <a:pt x="88900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299716" y="3171444"/>
            <a:ext cx="2649220" cy="1114425"/>
          </a:xfrm>
          <a:custGeom>
            <a:avLst/>
            <a:gdLst/>
            <a:ahLst/>
            <a:cxnLst/>
            <a:rect l="l" t="t" r="r" b="b"/>
            <a:pathLst>
              <a:path w="2649220" h="1114425">
                <a:moveTo>
                  <a:pt x="0" y="0"/>
                </a:moveTo>
                <a:lnTo>
                  <a:pt x="2648711" y="1114043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652898" y="2802382"/>
            <a:ext cx="9004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>
                <a:latin typeface="Times New Roman"/>
                <a:cs typeface="Times New Roman"/>
              </a:rPr>
              <a:t>R² </a:t>
            </a:r>
            <a:r>
              <a:rPr dirty="0" sz="1800" spc="-120">
                <a:latin typeface="Times New Roman"/>
                <a:cs typeface="Times New Roman"/>
              </a:rPr>
              <a:t>=</a:t>
            </a:r>
            <a:r>
              <a:rPr dirty="0" sz="1800" spc="-8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80%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08100" y="5366130"/>
            <a:ext cx="450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0.0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908100" y="4961382"/>
            <a:ext cx="450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0.5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08100" y="4556505"/>
            <a:ext cx="450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1.0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08100" y="4151757"/>
            <a:ext cx="450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1.5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08100" y="3747008"/>
            <a:ext cx="450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2.0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08100" y="3342259"/>
            <a:ext cx="450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2.5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08100" y="2937510"/>
            <a:ext cx="450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3.0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908100" y="2532633"/>
            <a:ext cx="450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3.5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439417" y="5662980"/>
            <a:ext cx="229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$0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309361" y="5662980"/>
            <a:ext cx="5835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$</a:t>
            </a:r>
            <a:r>
              <a:rPr dirty="0" sz="1600" spc="-15">
                <a:latin typeface="Times New Roman"/>
                <a:cs typeface="Times New Roman"/>
              </a:rPr>
              <a:t>8</a:t>
            </a:r>
            <a:r>
              <a:rPr dirty="0" sz="1600">
                <a:latin typeface="Times New Roman"/>
                <a:cs typeface="Times New Roman"/>
              </a:rPr>
              <a:t>,</a:t>
            </a:r>
            <a:r>
              <a:rPr dirty="0" sz="1600" spc="-15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20367" y="5593791"/>
            <a:ext cx="3311525" cy="65024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640"/>
              </a:spcBef>
              <a:tabLst>
                <a:tab pos="1013460" algn="l"/>
                <a:tab pos="2025650" algn="l"/>
              </a:tabLst>
            </a:pPr>
            <a:r>
              <a:rPr dirty="0" sz="1600" spc="-5">
                <a:latin typeface="Times New Roman"/>
                <a:cs typeface="Times New Roman"/>
              </a:rPr>
              <a:t>$2,000	$4,000	$6,000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dirty="0" sz="1600" spc="50" b="1">
                <a:latin typeface="Times New Roman"/>
                <a:cs typeface="Times New Roman"/>
              </a:rPr>
              <a:t>Living </a:t>
            </a:r>
            <a:r>
              <a:rPr dirty="0" sz="1600" spc="35" b="1">
                <a:latin typeface="Times New Roman"/>
                <a:cs typeface="Times New Roman"/>
              </a:rPr>
              <a:t>standards </a:t>
            </a:r>
            <a:r>
              <a:rPr dirty="0" sz="1600" spc="85" b="1">
                <a:latin typeface="Times New Roman"/>
                <a:cs typeface="Times New Roman"/>
              </a:rPr>
              <a:t>in </a:t>
            </a:r>
            <a:r>
              <a:rPr dirty="0" sz="1600" spc="-5" b="1">
                <a:latin typeface="Times New Roman"/>
                <a:cs typeface="Times New Roman"/>
              </a:rPr>
              <a:t>1923 (1990</a:t>
            </a:r>
            <a:r>
              <a:rPr dirty="0" sz="1600" spc="-170" b="1">
                <a:latin typeface="Times New Roman"/>
                <a:cs typeface="Times New Roman"/>
              </a:rPr>
              <a:t> </a:t>
            </a:r>
            <a:r>
              <a:rPr dirty="0" sz="1600" spc="35" b="1">
                <a:latin typeface="Times New Roman"/>
                <a:cs typeface="Times New Roman"/>
              </a:rPr>
              <a:t>US$)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879219" y="1888388"/>
            <a:ext cx="31007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3505" marR="5080" indent="-91440">
              <a:lnSpc>
                <a:spcPct val="112500"/>
              </a:lnSpc>
              <a:spcBef>
                <a:spcPts val="100"/>
              </a:spcBef>
            </a:pPr>
            <a:r>
              <a:rPr dirty="0" sz="1600" spc="30" b="1">
                <a:latin typeface="Times New Roman"/>
                <a:cs typeface="Times New Roman"/>
              </a:rPr>
              <a:t>Average </a:t>
            </a:r>
            <a:r>
              <a:rPr dirty="0" sz="1600" spc="45" b="1">
                <a:latin typeface="Times New Roman"/>
                <a:cs typeface="Times New Roman"/>
              </a:rPr>
              <a:t>AGR </a:t>
            </a:r>
            <a:r>
              <a:rPr dirty="0" sz="1600" spc="85" b="1">
                <a:latin typeface="Times New Roman"/>
                <a:cs typeface="Times New Roman"/>
              </a:rPr>
              <a:t>in </a:t>
            </a:r>
            <a:r>
              <a:rPr dirty="0" sz="1600" spc="80" b="1">
                <a:latin typeface="Times New Roman"/>
                <a:cs typeface="Times New Roman"/>
              </a:rPr>
              <a:t>living</a:t>
            </a:r>
            <a:r>
              <a:rPr dirty="0" sz="1600" spc="-150" b="1">
                <a:latin typeface="Times New Roman"/>
                <a:cs typeface="Times New Roman"/>
              </a:rPr>
              <a:t> </a:t>
            </a:r>
            <a:r>
              <a:rPr dirty="0" sz="1600" spc="35" b="1">
                <a:latin typeface="Times New Roman"/>
                <a:cs typeface="Times New Roman"/>
              </a:rPr>
              <a:t>standards  </a:t>
            </a:r>
            <a:r>
              <a:rPr dirty="0" sz="1600" spc="-5" b="1">
                <a:latin typeface="Times New Roman"/>
                <a:cs typeface="Times New Roman"/>
              </a:rPr>
              <a:t>(20 </a:t>
            </a:r>
            <a:r>
              <a:rPr dirty="0" sz="1600" spc="35" b="1">
                <a:latin typeface="Times New Roman"/>
                <a:cs typeface="Times New Roman"/>
              </a:rPr>
              <a:t>OECD countries,</a:t>
            </a:r>
            <a:r>
              <a:rPr dirty="0" sz="1600" spc="-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1923-2000)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938771" y="4954523"/>
            <a:ext cx="4122420" cy="0"/>
          </a:xfrm>
          <a:custGeom>
            <a:avLst/>
            <a:gdLst/>
            <a:ahLst/>
            <a:cxnLst/>
            <a:rect l="l" t="t" r="r" b="b"/>
            <a:pathLst>
              <a:path w="4122420" h="0">
                <a:moveTo>
                  <a:pt x="0" y="0"/>
                </a:moveTo>
                <a:lnTo>
                  <a:pt x="412242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938771" y="4389120"/>
            <a:ext cx="4122420" cy="0"/>
          </a:xfrm>
          <a:custGeom>
            <a:avLst/>
            <a:gdLst/>
            <a:ahLst/>
            <a:cxnLst/>
            <a:rect l="l" t="t" r="r" b="b"/>
            <a:pathLst>
              <a:path w="4122420" h="0">
                <a:moveTo>
                  <a:pt x="0" y="0"/>
                </a:moveTo>
                <a:lnTo>
                  <a:pt x="412242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938771" y="3822191"/>
            <a:ext cx="4122420" cy="0"/>
          </a:xfrm>
          <a:custGeom>
            <a:avLst/>
            <a:gdLst/>
            <a:ahLst/>
            <a:cxnLst/>
            <a:rect l="l" t="t" r="r" b="b"/>
            <a:pathLst>
              <a:path w="4122420" h="0">
                <a:moveTo>
                  <a:pt x="0" y="0"/>
                </a:moveTo>
                <a:lnTo>
                  <a:pt x="412242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938771" y="3255264"/>
            <a:ext cx="4122420" cy="0"/>
          </a:xfrm>
          <a:custGeom>
            <a:avLst/>
            <a:gdLst/>
            <a:ahLst/>
            <a:cxnLst/>
            <a:rect l="l" t="t" r="r" b="b"/>
            <a:pathLst>
              <a:path w="4122420" h="0">
                <a:moveTo>
                  <a:pt x="0" y="0"/>
                </a:moveTo>
                <a:lnTo>
                  <a:pt x="412242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938771" y="2688335"/>
            <a:ext cx="4122420" cy="0"/>
          </a:xfrm>
          <a:custGeom>
            <a:avLst/>
            <a:gdLst/>
            <a:ahLst/>
            <a:cxnLst/>
            <a:rect l="l" t="t" r="r" b="b"/>
            <a:pathLst>
              <a:path w="4122420" h="0">
                <a:moveTo>
                  <a:pt x="0" y="0"/>
                </a:moveTo>
                <a:lnTo>
                  <a:pt x="412242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938771" y="2688335"/>
            <a:ext cx="0" cy="2833370"/>
          </a:xfrm>
          <a:custGeom>
            <a:avLst/>
            <a:gdLst/>
            <a:ahLst/>
            <a:cxnLst/>
            <a:rect l="l" t="t" r="r" b="b"/>
            <a:pathLst>
              <a:path w="0" h="2833370">
                <a:moveTo>
                  <a:pt x="0" y="2833116"/>
                </a:moveTo>
                <a:lnTo>
                  <a:pt x="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867143" y="5521452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867143" y="4954523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867143" y="4389120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867143" y="3822191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867143" y="3255264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867143" y="2688335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6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938771" y="5521452"/>
            <a:ext cx="4122420" cy="0"/>
          </a:xfrm>
          <a:custGeom>
            <a:avLst/>
            <a:gdLst/>
            <a:ahLst/>
            <a:cxnLst/>
            <a:rect l="l" t="t" r="r" b="b"/>
            <a:pathLst>
              <a:path w="4122420" h="0">
                <a:moveTo>
                  <a:pt x="0" y="0"/>
                </a:moveTo>
                <a:lnTo>
                  <a:pt x="412242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938771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626095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313419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9000743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9686543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0373868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1061192" y="5521452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983981" y="520103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0358373" y="508977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980933" y="480783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7040626" y="480326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2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7886445" y="492213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9349485" y="511416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525257" y="461124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2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8689593" y="490842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9792969" y="409155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7016242" y="473773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7828533" y="478040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7494778" y="453351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2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7093966" y="493280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8227821" y="449084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9427209" y="509739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903466" y="2780919"/>
            <a:ext cx="91439" cy="105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962902" y="3344798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7061961" y="376237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7495285" y="518274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899"/>
                </a:lnTo>
                <a:lnTo>
                  <a:pt x="88900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947916" y="4204715"/>
            <a:ext cx="3456940" cy="1122045"/>
          </a:xfrm>
          <a:custGeom>
            <a:avLst/>
            <a:gdLst/>
            <a:ahLst/>
            <a:cxnLst/>
            <a:rect l="l" t="t" r="r" b="b"/>
            <a:pathLst>
              <a:path w="3456940" h="1122045">
                <a:moveTo>
                  <a:pt x="0" y="0"/>
                </a:moveTo>
                <a:lnTo>
                  <a:pt x="3456431" y="1121663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10101833" y="2865882"/>
            <a:ext cx="9004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5">
                <a:latin typeface="Times New Roman"/>
                <a:cs typeface="Times New Roman"/>
              </a:rPr>
              <a:t>R² </a:t>
            </a:r>
            <a:r>
              <a:rPr dirty="0" sz="1800" spc="-120">
                <a:latin typeface="Times New Roman"/>
                <a:cs typeface="Times New Roman"/>
              </a:rPr>
              <a:t>=</a:t>
            </a:r>
            <a:r>
              <a:rPr dirty="0" sz="1800" spc="-8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20%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446011" y="5366130"/>
            <a:ext cx="2990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5">
                <a:latin typeface="Times New Roman"/>
                <a:cs typeface="Times New Roman"/>
              </a:rPr>
              <a:t>0%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344539" y="4799152"/>
            <a:ext cx="3987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5</a:t>
            </a:r>
            <a:r>
              <a:rPr dirty="0" sz="1600" spc="-15">
                <a:latin typeface="Times New Roman"/>
                <a:cs typeface="Times New Roman"/>
              </a:rPr>
              <a:t>0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243065" y="4232528"/>
            <a:ext cx="5003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</a:t>
            </a:r>
            <a:r>
              <a:rPr dirty="0" sz="1600" spc="-15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243065" y="3665982"/>
            <a:ext cx="5003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1</a:t>
            </a:r>
            <a:r>
              <a:rPr dirty="0" sz="1600" spc="-15">
                <a:latin typeface="Times New Roman"/>
                <a:cs typeface="Times New Roman"/>
              </a:rPr>
              <a:t>5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243065" y="3099307"/>
            <a:ext cx="5003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</a:t>
            </a:r>
            <a:r>
              <a:rPr dirty="0" sz="1600" spc="-15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243065" y="2532633"/>
            <a:ext cx="5003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</a:t>
            </a:r>
            <a:r>
              <a:rPr dirty="0" sz="1600" spc="-15">
                <a:latin typeface="Times New Roman"/>
                <a:cs typeface="Times New Roman"/>
              </a:rPr>
              <a:t>5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r>
              <a:rPr dirty="0" sz="1600" spc="5">
                <a:latin typeface="Times New Roman"/>
                <a:cs typeface="Times New Roman"/>
              </a:rPr>
              <a:t>%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875780" y="5662980"/>
            <a:ext cx="1270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512177" y="5662980"/>
            <a:ext cx="229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Times New Roman"/>
                <a:cs typeface="Times New Roman"/>
              </a:rPr>
              <a:t>50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0210927" y="5662980"/>
            <a:ext cx="3295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2</a:t>
            </a:r>
            <a:r>
              <a:rPr dirty="0" sz="1600" spc="-15">
                <a:latin typeface="Times New Roman"/>
                <a:cs typeface="Times New Roman"/>
              </a:rPr>
              <a:t>5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0898251" y="5662980"/>
            <a:ext cx="3295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Times New Roman"/>
                <a:cs typeface="Times New Roman"/>
              </a:rPr>
              <a:t>3</a:t>
            </a:r>
            <a:r>
              <a:rPr dirty="0" sz="1600" spc="-15">
                <a:latin typeface="Times New Roman"/>
                <a:cs typeface="Times New Roman"/>
              </a:rPr>
              <a:t>0</a:t>
            </a:r>
            <a:r>
              <a:rPr dirty="0" sz="1600" spc="-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7965693" y="5593791"/>
            <a:ext cx="2068830" cy="65024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640"/>
              </a:spcBef>
              <a:tabLst>
                <a:tab pos="688975" algn="l"/>
                <a:tab pos="1376045" algn="l"/>
              </a:tabLst>
            </a:pPr>
            <a:r>
              <a:rPr dirty="0" sz="1600" spc="-10">
                <a:latin typeface="Times New Roman"/>
                <a:cs typeface="Times New Roman"/>
              </a:rPr>
              <a:t>100	150	200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dirty="0" sz="1600" spc="45" b="1">
                <a:latin typeface="Times New Roman"/>
                <a:cs typeface="Times New Roman"/>
              </a:rPr>
              <a:t>Persons </a:t>
            </a:r>
            <a:r>
              <a:rPr dirty="0" sz="1600" spc="25" b="1">
                <a:latin typeface="Times New Roman"/>
                <a:cs typeface="Times New Roman"/>
              </a:rPr>
              <a:t>per </a:t>
            </a:r>
            <a:r>
              <a:rPr dirty="0" sz="1600" spc="35" b="1">
                <a:latin typeface="Times New Roman"/>
                <a:cs typeface="Times New Roman"/>
              </a:rPr>
              <a:t>km2,</a:t>
            </a:r>
            <a:r>
              <a:rPr dirty="0" sz="1600" spc="-1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1923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305293" y="1888388"/>
            <a:ext cx="2918460" cy="57404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1600" spc="50" b="1">
                <a:latin typeface="Times New Roman"/>
                <a:cs typeface="Times New Roman"/>
              </a:rPr>
              <a:t>Change </a:t>
            </a:r>
            <a:r>
              <a:rPr dirty="0" sz="1600" spc="85" b="1">
                <a:latin typeface="Times New Roman"/>
                <a:cs typeface="Times New Roman"/>
              </a:rPr>
              <a:t>in</a:t>
            </a:r>
            <a:r>
              <a:rPr dirty="0" sz="1600" spc="-60" b="1">
                <a:latin typeface="Times New Roman"/>
                <a:cs typeface="Times New Roman"/>
              </a:rPr>
              <a:t> </a:t>
            </a:r>
            <a:r>
              <a:rPr dirty="0" sz="1600" spc="55" b="1">
                <a:latin typeface="Times New Roman"/>
                <a:cs typeface="Times New Roman"/>
              </a:rPr>
              <a:t>persons/km2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600" spc="-5" b="1">
                <a:latin typeface="Times New Roman"/>
                <a:cs typeface="Times New Roman"/>
              </a:rPr>
              <a:t>(20 </a:t>
            </a:r>
            <a:r>
              <a:rPr dirty="0" sz="1600" spc="35" b="1">
                <a:latin typeface="Times New Roman"/>
                <a:cs typeface="Times New Roman"/>
              </a:rPr>
              <a:t>OECD countries,</a:t>
            </a:r>
            <a:r>
              <a:rPr dirty="0" sz="1600" spc="-1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1923-2000)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377941" y="6519468"/>
            <a:ext cx="67367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i="1">
                <a:latin typeface="Times New Roman"/>
                <a:cs typeface="Times New Roman"/>
              </a:rPr>
              <a:t>Source: </a:t>
            </a:r>
            <a:r>
              <a:rPr dirty="0" sz="1400" spc="35" i="1">
                <a:latin typeface="Times New Roman"/>
                <a:cs typeface="Times New Roman"/>
              </a:rPr>
              <a:t>Author </a:t>
            </a:r>
            <a:r>
              <a:rPr dirty="0" sz="1400" spc="-10" i="1">
                <a:latin typeface="Times New Roman"/>
                <a:cs typeface="Times New Roman"/>
              </a:rPr>
              <a:t>calculations, </a:t>
            </a:r>
            <a:r>
              <a:rPr dirty="0" sz="1400" spc="-40" i="1">
                <a:latin typeface="Times New Roman"/>
                <a:cs typeface="Times New Roman"/>
              </a:rPr>
              <a:t>based </a:t>
            </a:r>
            <a:r>
              <a:rPr dirty="0" sz="1400" i="1">
                <a:latin typeface="Times New Roman"/>
                <a:cs typeface="Times New Roman"/>
              </a:rPr>
              <a:t>on </a:t>
            </a:r>
            <a:r>
              <a:rPr dirty="0" sz="1400" spc="5" i="1">
                <a:latin typeface="Times New Roman"/>
                <a:cs typeface="Times New Roman"/>
              </a:rPr>
              <a:t>Maddison, </a:t>
            </a:r>
            <a:r>
              <a:rPr dirty="0" sz="1400" spc="25" i="1">
                <a:latin typeface="Times New Roman"/>
                <a:cs typeface="Times New Roman"/>
              </a:rPr>
              <a:t>IMF </a:t>
            </a:r>
            <a:r>
              <a:rPr dirty="0" sz="1400" spc="55" i="1">
                <a:latin typeface="Times New Roman"/>
                <a:cs typeface="Times New Roman"/>
              </a:rPr>
              <a:t>WEO, </a:t>
            </a:r>
            <a:r>
              <a:rPr dirty="0" sz="1400" spc="-5" i="1">
                <a:latin typeface="Times New Roman"/>
                <a:cs typeface="Times New Roman"/>
              </a:rPr>
              <a:t>Wikipedia, </a:t>
            </a:r>
            <a:r>
              <a:rPr dirty="0" sz="1400" spc="50" i="1">
                <a:latin typeface="Times New Roman"/>
                <a:cs typeface="Times New Roman"/>
              </a:rPr>
              <a:t>CIA </a:t>
            </a:r>
            <a:r>
              <a:rPr dirty="0" sz="1400" spc="10" i="1">
                <a:latin typeface="Times New Roman"/>
                <a:cs typeface="Times New Roman"/>
              </a:rPr>
              <a:t>World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Factbook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00252"/>
            <a:ext cx="9081770" cy="953135"/>
          </a:xfrm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140"/>
              <a:t>With</a:t>
            </a:r>
            <a:r>
              <a:rPr dirty="0" spc="5"/>
              <a:t> </a:t>
            </a:r>
            <a:r>
              <a:rPr dirty="0" spc="180"/>
              <a:t>a</a:t>
            </a:r>
            <a:r>
              <a:rPr dirty="0" spc="20"/>
              <a:t> </a:t>
            </a:r>
            <a:r>
              <a:rPr dirty="0" spc="190"/>
              <a:t>swing</a:t>
            </a:r>
            <a:r>
              <a:rPr dirty="0" spc="-10"/>
              <a:t> </a:t>
            </a:r>
            <a:r>
              <a:rPr dirty="0" i="1">
                <a:latin typeface="Times New Roman"/>
                <a:cs typeface="Times New Roman"/>
              </a:rPr>
              <a:t>towards</a:t>
            </a:r>
            <a:r>
              <a:rPr dirty="0" spc="-10" i="1">
                <a:latin typeface="Times New Roman"/>
                <a:cs typeface="Times New Roman"/>
              </a:rPr>
              <a:t> </a:t>
            </a:r>
            <a:r>
              <a:rPr dirty="0" spc="190"/>
              <a:t>population</a:t>
            </a:r>
            <a:r>
              <a:rPr dirty="0"/>
              <a:t> </a:t>
            </a:r>
            <a:r>
              <a:rPr dirty="0" spc="180"/>
              <a:t>growth,</a:t>
            </a:r>
            <a:r>
              <a:rPr dirty="0" spc="5"/>
              <a:t> </a:t>
            </a:r>
            <a:r>
              <a:rPr dirty="0" spc="80"/>
              <a:t>Ireland’s  </a:t>
            </a:r>
            <a:r>
              <a:rPr dirty="0" spc="150"/>
              <a:t>outlier</a:t>
            </a:r>
            <a:r>
              <a:rPr dirty="0" spc="-10"/>
              <a:t> </a:t>
            </a:r>
            <a:r>
              <a:rPr dirty="0" spc="175"/>
              <a:t>status</a:t>
            </a:r>
            <a:r>
              <a:rPr dirty="0" spc="5"/>
              <a:t> </a:t>
            </a:r>
            <a:r>
              <a:rPr dirty="0" spc="75"/>
              <a:t>is</a:t>
            </a:r>
            <a:r>
              <a:rPr dirty="0"/>
              <a:t> </a:t>
            </a:r>
            <a:r>
              <a:rPr dirty="0" spc="160"/>
              <a:t>going</a:t>
            </a:r>
            <a:r>
              <a:rPr dirty="0"/>
              <a:t> </a:t>
            </a:r>
            <a:r>
              <a:rPr dirty="0" spc="150"/>
              <a:t>to</a:t>
            </a:r>
            <a:r>
              <a:rPr dirty="0"/>
              <a:t> </a:t>
            </a:r>
            <a:r>
              <a:rPr dirty="0" spc="145"/>
              <a:t>persist</a:t>
            </a:r>
            <a:r>
              <a:rPr dirty="0" spc="20"/>
              <a:t> </a:t>
            </a:r>
            <a:r>
              <a:rPr dirty="0" spc="150"/>
              <a:t>in</a:t>
            </a:r>
            <a:r>
              <a:rPr dirty="0"/>
              <a:t> </a:t>
            </a:r>
            <a:r>
              <a:rPr dirty="0" spc="175"/>
              <a:t>the</a:t>
            </a:r>
            <a:r>
              <a:rPr dirty="0"/>
              <a:t> </a:t>
            </a:r>
            <a:r>
              <a:rPr dirty="0" spc="45"/>
              <a:t>21</a:t>
            </a:r>
            <a:r>
              <a:rPr dirty="0" baseline="25132" sz="3150" spc="67"/>
              <a:t>st</a:t>
            </a:r>
            <a:r>
              <a:rPr dirty="0" baseline="25132" sz="3150" spc="397"/>
              <a:t> </a:t>
            </a:r>
            <a:r>
              <a:rPr dirty="0" sz="3200" spc="175"/>
              <a:t>century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56944" y="5055108"/>
            <a:ext cx="9718675" cy="0"/>
          </a:xfrm>
          <a:custGeom>
            <a:avLst/>
            <a:gdLst/>
            <a:ahLst/>
            <a:cxnLst/>
            <a:rect l="l" t="t" r="r" b="b"/>
            <a:pathLst>
              <a:path w="9718675" h="0">
                <a:moveTo>
                  <a:pt x="0" y="0"/>
                </a:moveTo>
                <a:lnTo>
                  <a:pt x="97185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23092" y="452475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56944" y="4524755"/>
            <a:ext cx="9360535" cy="0"/>
          </a:xfrm>
          <a:custGeom>
            <a:avLst/>
            <a:gdLst/>
            <a:ahLst/>
            <a:cxnLst/>
            <a:rect l="l" t="t" r="r" b="b"/>
            <a:pathLst>
              <a:path w="9360535" h="0">
                <a:moveTo>
                  <a:pt x="0" y="0"/>
                </a:moveTo>
                <a:lnTo>
                  <a:pt x="936040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998964" y="3465576"/>
            <a:ext cx="1176655" cy="0"/>
          </a:xfrm>
          <a:custGeom>
            <a:avLst/>
            <a:gdLst/>
            <a:ahLst/>
            <a:cxnLst/>
            <a:rect l="l" t="t" r="r" b="b"/>
            <a:pathLst>
              <a:path w="1176654" h="0">
                <a:moveTo>
                  <a:pt x="0" y="0"/>
                </a:moveTo>
                <a:lnTo>
                  <a:pt x="11765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488423" y="3465576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76359" y="3465576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464295" y="3465576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953756" y="3465576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441692" y="3465576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29628" y="3465576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19088" y="3465576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07023" y="3465576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394959" y="3465576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84420" y="3465576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372355" y="3465576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61815" y="3465576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49752" y="3465576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837688" y="3465576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327148" y="3465576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5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15083" y="3465576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5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56944" y="3465576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72355" y="2935223"/>
            <a:ext cx="6803390" cy="0"/>
          </a:xfrm>
          <a:custGeom>
            <a:avLst/>
            <a:gdLst/>
            <a:ahLst/>
            <a:cxnLst/>
            <a:rect l="l" t="t" r="r" b="b"/>
            <a:pathLst>
              <a:path w="6803390" h="0">
                <a:moveTo>
                  <a:pt x="0" y="0"/>
                </a:moveTo>
                <a:lnTo>
                  <a:pt x="68031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815083" y="2935223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0" y="0"/>
                </a:moveTo>
                <a:lnTo>
                  <a:pt x="235305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456944" y="2935223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456944" y="2404872"/>
            <a:ext cx="9718675" cy="0"/>
          </a:xfrm>
          <a:custGeom>
            <a:avLst/>
            <a:gdLst/>
            <a:ahLst/>
            <a:cxnLst/>
            <a:rect l="l" t="t" r="r" b="b"/>
            <a:pathLst>
              <a:path w="9718675" h="0">
                <a:moveTo>
                  <a:pt x="0" y="0"/>
                </a:moveTo>
                <a:lnTo>
                  <a:pt x="97185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0817352" y="3995928"/>
            <a:ext cx="205740" cy="558165"/>
          </a:xfrm>
          <a:custGeom>
            <a:avLst/>
            <a:gdLst/>
            <a:ahLst/>
            <a:cxnLst/>
            <a:rect l="l" t="t" r="r" b="b"/>
            <a:pathLst>
              <a:path w="205740" h="558164">
                <a:moveTo>
                  <a:pt x="0" y="557784"/>
                </a:moveTo>
                <a:lnTo>
                  <a:pt x="205740" y="557784"/>
                </a:lnTo>
                <a:lnTo>
                  <a:pt x="205740" y="0"/>
                </a:lnTo>
                <a:lnTo>
                  <a:pt x="0" y="0"/>
                </a:lnTo>
                <a:lnTo>
                  <a:pt x="0" y="557784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10867" y="2912364"/>
            <a:ext cx="204470" cy="1083945"/>
          </a:xfrm>
          <a:custGeom>
            <a:avLst/>
            <a:gdLst/>
            <a:ahLst/>
            <a:cxnLst/>
            <a:rect l="l" t="t" r="r" b="b"/>
            <a:pathLst>
              <a:path w="204469" h="1083945">
                <a:moveTo>
                  <a:pt x="204215" y="0"/>
                </a:moveTo>
                <a:lnTo>
                  <a:pt x="0" y="0"/>
                </a:lnTo>
                <a:lnTo>
                  <a:pt x="0" y="1083564"/>
                </a:lnTo>
                <a:lnTo>
                  <a:pt x="204215" y="1083564"/>
                </a:lnTo>
                <a:lnTo>
                  <a:pt x="204215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121407" y="3011423"/>
            <a:ext cx="205740" cy="984885"/>
          </a:xfrm>
          <a:custGeom>
            <a:avLst/>
            <a:gdLst/>
            <a:ahLst/>
            <a:cxnLst/>
            <a:rect l="l" t="t" r="r" b="b"/>
            <a:pathLst>
              <a:path w="205739" h="984885">
                <a:moveTo>
                  <a:pt x="205740" y="0"/>
                </a:moveTo>
                <a:lnTo>
                  <a:pt x="0" y="0"/>
                </a:lnTo>
                <a:lnTo>
                  <a:pt x="0" y="984503"/>
                </a:lnTo>
                <a:lnTo>
                  <a:pt x="205740" y="984503"/>
                </a:lnTo>
                <a:lnTo>
                  <a:pt x="205740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33472" y="3131820"/>
            <a:ext cx="204470" cy="864235"/>
          </a:xfrm>
          <a:custGeom>
            <a:avLst/>
            <a:gdLst/>
            <a:ahLst/>
            <a:cxnLst/>
            <a:rect l="l" t="t" r="r" b="b"/>
            <a:pathLst>
              <a:path w="204469" h="864235">
                <a:moveTo>
                  <a:pt x="204215" y="0"/>
                </a:moveTo>
                <a:lnTo>
                  <a:pt x="0" y="0"/>
                </a:lnTo>
                <a:lnTo>
                  <a:pt x="0" y="864107"/>
                </a:lnTo>
                <a:lnTo>
                  <a:pt x="204215" y="864107"/>
                </a:lnTo>
                <a:lnTo>
                  <a:pt x="204215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145535" y="3198876"/>
            <a:ext cx="204470" cy="797560"/>
          </a:xfrm>
          <a:custGeom>
            <a:avLst/>
            <a:gdLst/>
            <a:ahLst/>
            <a:cxnLst/>
            <a:rect l="l" t="t" r="r" b="b"/>
            <a:pathLst>
              <a:path w="204470" h="797560">
                <a:moveTo>
                  <a:pt x="204215" y="0"/>
                </a:moveTo>
                <a:lnTo>
                  <a:pt x="0" y="0"/>
                </a:lnTo>
                <a:lnTo>
                  <a:pt x="0" y="797051"/>
                </a:lnTo>
                <a:lnTo>
                  <a:pt x="204215" y="797051"/>
                </a:lnTo>
                <a:lnTo>
                  <a:pt x="204215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56076" y="3140964"/>
            <a:ext cx="205740" cy="855344"/>
          </a:xfrm>
          <a:custGeom>
            <a:avLst/>
            <a:gdLst/>
            <a:ahLst/>
            <a:cxnLst/>
            <a:rect l="l" t="t" r="r" b="b"/>
            <a:pathLst>
              <a:path w="205739" h="855345">
                <a:moveTo>
                  <a:pt x="205739" y="0"/>
                </a:moveTo>
                <a:lnTo>
                  <a:pt x="0" y="0"/>
                </a:lnTo>
                <a:lnTo>
                  <a:pt x="0" y="854963"/>
                </a:lnTo>
                <a:lnTo>
                  <a:pt x="205739" y="854963"/>
                </a:lnTo>
                <a:lnTo>
                  <a:pt x="205739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68140" y="2680716"/>
            <a:ext cx="204470" cy="1315720"/>
          </a:xfrm>
          <a:custGeom>
            <a:avLst/>
            <a:gdLst/>
            <a:ahLst/>
            <a:cxnLst/>
            <a:rect l="l" t="t" r="r" b="b"/>
            <a:pathLst>
              <a:path w="204470" h="1315720">
                <a:moveTo>
                  <a:pt x="204215" y="0"/>
                </a:moveTo>
                <a:lnTo>
                  <a:pt x="0" y="0"/>
                </a:lnTo>
                <a:lnTo>
                  <a:pt x="0" y="1315212"/>
                </a:lnTo>
                <a:lnTo>
                  <a:pt x="204215" y="1315212"/>
                </a:lnTo>
                <a:lnTo>
                  <a:pt x="204215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680203" y="3290315"/>
            <a:ext cx="204470" cy="706120"/>
          </a:xfrm>
          <a:custGeom>
            <a:avLst/>
            <a:gdLst/>
            <a:ahLst/>
            <a:cxnLst/>
            <a:rect l="l" t="t" r="r" b="b"/>
            <a:pathLst>
              <a:path w="204470" h="706120">
                <a:moveTo>
                  <a:pt x="204216" y="0"/>
                </a:moveTo>
                <a:lnTo>
                  <a:pt x="0" y="0"/>
                </a:lnTo>
                <a:lnTo>
                  <a:pt x="0" y="705612"/>
                </a:lnTo>
                <a:lnTo>
                  <a:pt x="204216" y="705612"/>
                </a:lnTo>
                <a:lnTo>
                  <a:pt x="204216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190744" y="3078479"/>
            <a:ext cx="204470" cy="917575"/>
          </a:xfrm>
          <a:custGeom>
            <a:avLst/>
            <a:gdLst/>
            <a:ahLst/>
            <a:cxnLst/>
            <a:rect l="l" t="t" r="r" b="b"/>
            <a:pathLst>
              <a:path w="204470" h="917575">
                <a:moveTo>
                  <a:pt x="204215" y="0"/>
                </a:moveTo>
                <a:lnTo>
                  <a:pt x="0" y="0"/>
                </a:lnTo>
                <a:lnTo>
                  <a:pt x="0" y="917448"/>
                </a:lnTo>
                <a:lnTo>
                  <a:pt x="204215" y="917448"/>
                </a:lnTo>
                <a:lnTo>
                  <a:pt x="204215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702808" y="3381755"/>
            <a:ext cx="204470" cy="614680"/>
          </a:xfrm>
          <a:custGeom>
            <a:avLst/>
            <a:gdLst/>
            <a:ahLst/>
            <a:cxnLst/>
            <a:rect l="l" t="t" r="r" b="b"/>
            <a:pathLst>
              <a:path w="204470" h="614679">
                <a:moveTo>
                  <a:pt x="204215" y="0"/>
                </a:moveTo>
                <a:lnTo>
                  <a:pt x="0" y="0"/>
                </a:lnTo>
                <a:lnTo>
                  <a:pt x="0" y="614172"/>
                </a:lnTo>
                <a:lnTo>
                  <a:pt x="204215" y="614172"/>
                </a:lnTo>
                <a:lnTo>
                  <a:pt x="204215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214871" y="3285744"/>
            <a:ext cx="204470" cy="710565"/>
          </a:xfrm>
          <a:custGeom>
            <a:avLst/>
            <a:gdLst/>
            <a:ahLst/>
            <a:cxnLst/>
            <a:rect l="l" t="t" r="r" b="b"/>
            <a:pathLst>
              <a:path w="204470" h="710564">
                <a:moveTo>
                  <a:pt x="204215" y="0"/>
                </a:moveTo>
                <a:lnTo>
                  <a:pt x="0" y="0"/>
                </a:lnTo>
                <a:lnTo>
                  <a:pt x="0" y="710183"/>
                </a:lnTo>
                <a:lnTo>
                  <a:pt x="204215" y="710183"/>
                </a:lnTo>
                <a:lnTo>
                  <a:pt x="204215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725411" y="2944367"/>
            <a:ext cx="204470" cy="1051560"/>
          </a:xfrm>
          <a:custGeom>
            <a:avLst/>
            <a:gdLst/>
            <a:ahLst/>
            <a:cxnLst/>
            <a:rect l="l" t="t" r="r" b="b"/>
            <a:pathLst>
              <a:path w="204470" h="1051560">
                <a:moveTo>
                  <a:pt x="204216" y="0"/>
                </a:moveTo>
                <a:lnTo>
                  <a:pt x="0" y="0"/>
                </a:lnTo>
                <a:lnTo>
                  <a:pt x="0" y="1051560"/>
                </a:lnTo>
                <a:lnTo>
                  <a:pt x="204216" y="1051560"/>
                </a:lnTo>
                <a:lnTo>
                  <a:pt x="204216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237476" y="3214116"/>
            <a:ext cx="204470" cy="782320"/>
          </a:xfrm>
          <a:custGeom>
            <a:avLst/>
            <a:gdLst/>
            <a:ahLst/>
            <a:cxnLst/>
            <a:rect l="l" t="t" r="r" b="b"/>
            <a:pathLst>
              <a:path w="204470" h="782320">
                <a:moveTo>
                  <a:pt x="204216" y="0"/>
                </a:moveTo>
                <a:lnTo>
                  <a:pt x="0" y="0"/>
                </a:lnTo>
                <a:lnTo>
                  <a:pt x="0" y="781812"/>
                </a:lnTo>
                <a:lnTo>
                  <a:pt x="204216" y="781812"/>
                </a:lnTo>
                <a:lnTo>
                  <a:pt x="204216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748016" y="3080004"/>
            <a:ext cx="205740" cy="916305"/>
          </a:xfrm>
          <a:custGeom>
            <a:avLst/>
            <a:gdLst/>
            <a:ahLst/>
            <a:cxnLst/>
            <a:rect l="l" t="t" r="r" b="b"/>
            <a:pathLst>
              <a:path w="205740" h="916304">
                <a:moveTo>
                  <a:pt x="205739" y="0"/>
                </a:moveTo>
                <a:lnTo>
                  <a:pt x="0" y="0"/>
                </a:lnTo>
                <a:lnTo>
                  <a:pt x="0" y="915924"/>
                </a:lnTo>
                <a:lnTo>
                  <a:pt x="205739" y="915924"/>
                </a:lnTo>
                <a:lnTo>
                  <a:pt x="205739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260080" y="3326891"/>
            <a:ext cx="204470" cy="669290"/>
          </a:xfrm>
          <a:custGeom>
            <a:avLst/>
            <a:gdLst/>
            <a:ahLst/>
            <a:cxnLst/>
            <a:rect l="l" t="t" r="r" b="b"/>
            <a:pathLst>
              <a:path w="204470" h="669289">
                <a:moveTo>
                  <a:pt x="204216" y="0"/>
                </a:moveTo>
                <a:lnTo>
                  <a:pt x="0" y="0"/>
                </a:lnTo>
                <a:lnTo>
                  <a:pt x="0" y="669036"/>
                </a:lnTo>
                <a:lnTo>
                  <a:pt x="204216" y="669036"/>
                </a:lnTo>
                <a:lnTo>
                  <a:pt x="204216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8772143" y="3453384"/>
            <a:ext cx="204470" cy="542925"/>
          </a:xfrm>
          <a:custGeom>
            <a:avLst/>
            <a:gdLst/>
            <a:ahLst/>
            <a:cxnLst/>
            <a:rect l="l" t="t" r="r" b="b"/>
            <a:pathLst>
              <a:path w="204470" h="542925">
                <a:moveTo>
                  <a:pt x="204215" y="0"/>
                </a:moveTo>
                <a:lnTo>
                  <a:pt x="0" y="0"/>
                </a:lnTo>
                <a:lnTo>
                  <a:pt x="0" y="542543"/>
                </a:lnTo>
                <a:lnTo>
                  <a:pt x="204215" y="542543"/>
                </a:lnTo>
                <a:lnTo>
                  <a:pt x="204215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282683" y="3383279"/>
            <a:ext cx="205740" cy="612775"/>
          </a:xfrm>
          <a:custGeom>
            <a:avLst/>
            <a:gdLst/>
            <a:ahLst/>
            <a:cxnLst/>
            <a:rect l="l" t="t" r="r" b="b"/>
            <a:pathLst>
              <a:path w="205740" h="612775">
                <a:moveTo>
                  <a:pt x="205740" y="0"/>
                </a:moveTo>
                <a:lnTo>
                  <a:pt x="0" y="0"/>
                </a:lnTo>
                <a:lnTo>
                  <a:pt x="0" y="612648"/>
                </a:lnTo>
                <a:lnTo>
                  <a:pt x="205740" y="612648"/>
                </a:lnTo>
                <a:lnTo>
                  <a:pt x="205740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794747" y="3256788"/>
            <a:ext cx="204470" cy="739140"/>
          </a:xfrm>
          <a:custGeom>
            <a:avLst/>
            <a:gdLst/>
            <a:ahLst/>
            <a:cxnLst/>
            <a:rect l="l" t="t" r="r" b="b"/>
            <a:pathLst>
              <a:path w="204470" h="739139">
                <a:moveTo>
                  <a:pt x="204216" y="0"/>
                </a:moveTo>
                <a:lnTo>
                  <a:pt x="0" y="0"/>
                </a:lnTo>
                <a:lnTo>
                  <a:pt x="0" y="739139"/>
                </a:lnTo>
                <a:lnTo>
                  <a:pt x="204216" y="739139"/>
                </a:lnTo>
                <a:lnTo>
                  <a:pt x="204216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0306811" y="3649979"/>
            <a:ext cx="204470" cy="346075"/>
          </a:xfrm>
          <a:custGeom>
            <a:avLst/>
            <a:gdLst/>
            <a:ahLst/>
            <a:cxnLst/>
            <a:rect l="l" t="t" r="r" b="b"/>
            <a:pathLst>
              <a:path w="204470" h="346075">
                <a:moveTo>
                  <a:pt x="204216" y="0"/>
                </a:moveTo>
                <a:lnTo>
                  <a:pt x="0" y="0"/>
                </a:lnTo>
                <a:lnTo>
                  <a:pt x="0" y="345948"/>
                </a:lnTo>
                <a:lnTo>
                  <a:pt x="204216" y="345948"/>
                </a:lnTo>
                <a:lnTo>
                  <a:pt x="204216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56944" y="2404872"/>
            <a:ext cx="0" cy="2650490"/>
          </a:xfrm>
          <a:custGeom>
            <a:avLst/>
            <a:gdLst/>
            <a:ahLst/>
            <a:cxnLst/>
            <a:rect l="l" t="t" r="r" b="b"/>
            <a:pathLst>
              <a:path w="0" h="2650490">
                <a:moveTo>
                  <a:pt x="0" y="2650235"/>
                </a:moveTo>
                <a:lnTo>
                  <a:pt x="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394460" y="5055108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94460" y="452475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94460" y="3995928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394460" y="3465576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94460" y="2935223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94460" y="2404872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56944" y="3995928"/>
            <a:ext cx="9718675" cy="0"/>
          </a:xfrm>
          <a:custGeom>
            <a:avLst/>
            <a:gdLst/>
            <a:ahLst/>
            <a:cxnLst/>
            <a:rect l="l" t="t" r="r" b="b"/>
            <a:pathLst>
              <a:path w="9718675" h="0">
                <a:moveTo>
                  <a:pt x="0" y="0"/>
                </a:moveTo>
                <a:lnTo>
                  <a:pt x="97185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56944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969007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479548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991611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503676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014215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526279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038344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548884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060947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571488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083552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595616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8106156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8618219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9130283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9640823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0152888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0664952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1175492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875791" y="2264105"/>
            <a:ext cx="413384" cy="2891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59055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15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59055">
              <a:lnSpc>
                <a:spcPct val="100000"/>
              </a:lnSpc>
              <a:spcBef>
                <a:spcPts val="88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146050">
              <a:lnSpc>
                <a:spcPct val="100000"/>
              </a:lnSpc>
              <a:spcBef>
                <a:spcPts val="885"/>
              </a:spcBef>
            </a:pPr>
            <a:r>
              <a:rPr dirty="0" sz="1400" spc="-5">
                <a:latin typeface="Times New Roman"/>
                <a:cs typeface="Times New Roman"/>
              </a:rPr>
              <a:t>5%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14605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latin typeface="Times New Roman"/>
                <a:cs typeface="Times New Roman"/>
              </a:rPr>
              <a:t>0%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87630">
              <a:lnSpc>
                <a:spcPct val="100000"/>
              </a:lnSpc>
              <a:spcBef>
                <a:spcPts val="885"/>
              </a:spcBef>
            </a:pP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635710" y="5168107"/>
            <a:ext cx="207010" cy="6927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ul</a:t>
            </a:r>
            <a:r>
              <a:rPr dirty="0" sz="1400" spc="-1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147362" y="5167897"/>
            <a:ext cx="207010" cy="5670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5">
                <a:latin typeface="Times New Roman"/>
                <a:cs typeface="Times New Roman"/>
              </a:rPr>
              <a:t>G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eece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658791" y="5167920"/>
            <a:ext cx="207010" cy="7321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>
                <a:latin typeface="Times New Roman"/>
                <a:cs typeface="Times New Roman"/>
              </a:rPr>
              <a:t>Rom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nia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170601" y="5167571"/>
            <a:ext cx="207010" cy="7061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ortugal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682030" y="5169035"/>
            <a:ext cx="207010" cy="5829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ol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193840" y="5169098"/>
            <a:ext cx="207010" cy="10033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80">
                <a:latin typeface="Times New Roman"/>
                <a:cs typeface="Times New Roman"/>
              </a:rPr>
              <a:t>Netherlands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705269" y="5168114"/>
            <a:ext cx="207010" cy="383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216952" y="5167366"/>
            <a:ext cx="207010" cy="6343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65">
                <a:latin typeface="Times New Roman"/>
                <a:cs typeface="Times New Roman"/>
              </a:rPr>
              <a:t>Finland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728508" y="5167784"/>
            <a:ext cx="207010" cy="7423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nga</a:t>
            </a:r>
            <a:r>
              <a:rPr dirty="0" sz="1400">
                <a:latin typeface="Times New Roman"/>
                <a:cs typeface="Times New Roman"/>
              </a:rPr>
              <a:t>ry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6239968" y="5168379"/>
            <a:ext cx="207010" cy="7651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751620" y="5167752"/>
            <a:ext cx="207010" cy="7677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85">
                <a:latin typeface="Times New Roman"/>
                <a:cs typeface="Times New Roman"/>
              </a:rPr>
              <a:t>Denmark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263176" y="5168146"/>
            <a:ext cx="207010" cy="47053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 spc="-5">
                <a:latin typeface="Times New Roman"/>
                <a:cs typeface="Times New Roman"/>
              </a:rPr>
              <a:t>pain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774859" y="5169148"/>
            <a:ext cx="207010" cy="676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95">
                <a:latin typeface="Times New Roman"/>
                <a:cs typeface="Times New Roman"/>
              </a:rPr>
              <a:t>Norway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286288" y="5168642"/>
            <a:ext cx="207010" cy="6864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elgi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798098" y="5168000"/>
            <a:ext cx="207010" cy="6159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70">
                <a:latin typeface="Times New Roman"/>
                <a:cs typeface="Times New Roman"/>
              </a:rPr>
              <a:t>Austria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9309527" y="5167714"/>
            <a:ext cx="207010" cy="2940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5">
                <a:latin typeface="Times New Roman"/>
                <a:cs typeface="Times New Roman"/>
              </a:rPr>
              <a:t>UK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821337" y="5168207"/>
            <a:ext cx="207010" cy="6502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0332766" y="5168633"/>
            <a:ext cx="207010" cy="5511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5">
                <a:latin typeface="Times New Roman"/>
                <a:cs typeface="Times New Roman"/>
              </a:rPr>
              <a:t>Fr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0844576" y="5169221"/>
            <a:ext cx="207010" cy="5930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rela</a:t>
            </a:r>
            <a:r>
              <a:rPr dirty="0" sz="1400" spc="-1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3821048" y="1919477"/>
            <a:ext cx="45523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30" b="1">
                <a:latin typeface="Times New Roman"/>
                <a:cs typeface="Times New Roman"/>
              </a:rPr>
              <a:t>Average </a:t>
            </a:r>
            <a:r>
              <a:rPr dirty="0" sz="1600" spc="45" b="1">
                <a:latin typeface="Times New Roman"/>
                <a:cs typeface="Times New Roman"/>
              </a:rPr>
              <a:t>decadal </a:t>
            </a:r>
            <a:r>
              <a:rPr dirty="0" sz="1600" spc="55" b="1">
                <a:latin typeface="Times New Roman"/>
                <a:cs typeface="Times New Roman"/>
              </a:rPr>
              <a:t>change </a:t>
            </a:r>
            <a:r>
              <a:rPr dirty="0" sz="1600" spc="80" b="1">
                <a:latin typeface="Times New Roman"/>
                <a:cs typeface="Times New Roman"/>
              </a:rPr>
              <a:t>in </a:t>
            </a:r>
            <a:r>
              <a:rPr dirty="0" sz="1600" spc="45" b="1">
                <a:latin typeface="Times New Roman"/>
                <a:cs typeface="Times New Roman"/>
              </a:rPr>
              <a:t>population:</a:t>
            </a:r>
            <a:r>
              <a:rPr dirty="0" sz="1600" spc="-180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1850-1980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192014" y="6519468"/>
            <a:ext cx="69164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i="1">
                <a:latin typeface="Times New Roman"/>
                <a:cs typeface="Times New Roman"/>
              </a:rPr>
              <a:t>Source: </a:t>
            </a:r>
            <a:r>
              <a:rPr dirty="0" sz="1400" spc="35" i="1">
                <a:latin typeface="Times New Roman"/>
                <a:cs typeface="Times New Roman"/>
              </a:rPr>
              <a:t>Author </a:t>
            </a:r>
            <a:r>
              <a:rPr dirty="0" sz="1400" spc="-10" i="1">
                <a:latin typeface="Times New Roman"/>
                <a:cs typeface="Times New Roman"/>
              </a:rPr>
              <a:t>calculations, </a:t>
            </a:r>
            <a:r>
              <a:rPr dirty="0" sz="1400" spc="-40" i="1">
                <a:latin typeface="Times New Roman"/>
                <a:cs typeface="Times New Roman"/>
              </a:rPr>
              <a:t>based </a:t>
            </a:r>
            <a:r>
              <a:rPr dirty="0" sz="1400" i="1">
                <a:latin typeface="Times New Roman"/>
                <a:cs typeface="Times New Roman"/>
              </a:rPr>
              <a:t>on </a:t>
            </a:r>
            <a:r>
              <a:rPr dirty="0" sz="1400" spc="10" i="1">
                <a:latin typeface="Times New Roman"/>
                <a:cs typeface="Times New Roman"/>
              </a:rPr>
              <a:t>Maddison </a:t>
            </a:r>
            <a:r>
              <a:rPr dirty="0" sz="1400" i="1">
                <a:latin typeface="Times New Roman"/>
                <a:cs typeface="Times New Roman"/>
              </a:rPr>
              <a:t>(2013), </a:t>
            </a:r>
            <a:r>
              <a:rPr dirty="0" sz="1400" spc="5" i="1">
                <a:latin typeface="Times New Roman"/>
                <a:cs typeface="Times New Roman"/>
              </a:rPr>
              <a:t>Eurostat </a:t>
            </a:r>
            <a:r>
              <a:rPr dirty="0" sz="1400" i="1">
                <a:latin typeface="Times New Roman"/>
                <a:cs typeface="Times New Roman"/>
              </a:rPr>
              <a:t>Population </a:t>
            </a:r>
            <a:r>
              <a:rPr dirty="0" sz="1400" spc="-15" i="1">
                <a:latin typeface="Times New Roman"/>
                <a:cs typeface="Times New Roman"/>
              </a:rPr>
              <a:t>Projections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(2013)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00252"/>
            <a:ext cx="9081770" cy="953135"/>
          </a:xfrm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140"/>
              <a:t>With</a:t>
            </a:r>
            <a:r>
              <a:rPr dirty="0" spc="5"/>
              <a:t> </a:t>
            </a:r>
            <a:r>
              <a:rPr dirty="0" spc="180"/>
              <a:t>a</a:t>
            </a:r>
            <a:r>
              <a:rPr dirty="0" spc="20"/>
              <a:t> </a:t>
            </a:r>
            <a:r>
              <a:rPr dirty="0" spc="190"/>
              <a:t>swing</a:t>
            </a:r>
            <a:r>
              <a:rPr dirty="0" spc="-10"/>
              <a:t> </a:t>
            </a:r>
            <a:r>
              <a:rPr dirty="0" i="1">
                <a:latin typeface="Times New Roman"/>
                <a:cs typeface="Times New Roman"/>
              </a:rPr>
              <a:t>towards</a:t>
            </a:r>
            <a:r>
              <a:rPr dirty="0" spc="-10" i="1">
                <a:latin typeface="Times New Roman"/>
                <a:cs typeface="Times New Roman"/>
              </a:rPr>
              <a:t> </a:t>
            </a:r>
            <a:r>
              <a:rPr dirty="0" spc="190"/>
              <a:t>population</a:t>
            </a:r>
            <a:r>
              <a:rPr dirty="0"/>
              <a:t> </a:t>
            </a:r>
            <a:r>
              <a:rPr dirty="0" spc="180"/>
              <a:t>growth,</a:t>
            </a:r>
            <a:r>
              <a:rPr dirty="0" spc="5"/>
              <a:t> </a:t>
            </a:r>
            <a:r>
              <a:rPr dirty="0" spc="80"/>
              <a:t>Ireland’s  </a:t>
            </a:r>
            <a:r>
              <a:rPr dirty="0" spc="150"/>
              <a:t>outlier</a:t>
            </a:r>
            <a:r>
              <a:rPr dirty="0"/>
              <a:t> </a:t>
            </a:r>
            <a:r>
              <a:rPr dirty="0" spc="175"/>
              <a:t>status</a:t>
            </a:r>
            <a:r>
              <a:rPr dirty="0" spc="15"/>
              <a:t> </a:t>
            </a:r>
            <a:r>
              <a:rPr dirty="0" spc="75"/>
              <a:t>is</a:t>
            </a:r>
            <a:r>
              <a:rPr dirty="0"/>
              <a:t> </a:t>
            </a:r>
            <a:r>
              <a:rPr dirty="0" spc="160"/>
              <a:t>going</a:t>
            </a:r>
            <a:r>
              <a:rPr dirty="0"/>
              <a:t> </a:t>
            </a:r>
            <a:r>
              <a:rPr dirty="0" spc="150"/>
              <a:t>to</a:t>
            </a:r>
            <a:r>
              <a:rPr dirty="0"/>
              <a:t> </a:t>
            </a:r>
            <a:r>
              <a:rPr dirty="0" spc="145"/>
              <a:t>persist</a:t>
            </a:r>
            <a:r>
              <a:rPr dirty="0" spc="20"/>
              <a:t> </a:t>
            </a:r>
            <a:r>
              <a:rPr dirty="0" spc="150"/>
              <a:t>in</a:t>
            </a:r>
            <a:r>
              <a:rPr dirty="0" spc="5"/>
              <a:t> </a:t>
            </a:r>
            <a:r>
              <a:rPr dirty="0" spc="175"/>
              <a:t>the</a:t>
            </a:r>
            <a:r>
              <a:rPr dirty="0"/>
              <a:t> </a:t>
            </a:r>
            <a:r>
              <a:rPr dirty="0" spc="40"/>
              <a:t>21</a:t>
            </a:r>
            <a:r>
              <a:rPr dirty="0" baseline="25132" sz="3150" spc="60"/>
              <a:t>st</a:t>
            </a:r>
            <a:r>
              <a:rPr dirty="0" baseline="25132" sz="3150" spc="397"/>
              <a:t> </a:t>
            </a:r>
            <a:r>
              <a:rPr dirty="0" sz="3200" spc="175"/>
              <a:t>century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56944" y="5055108"/>
            <a:ext cx="9718675" cy="0"/>
          </a:xfrm>
          <a:custGeom>
            <a:avLst/>
            <a:gdLst/>
            <a:ahLst/>
            <a:cxnLst/>
            <a:rect l="l" t="t" r="r" b="b"/>
            <a:pathLst>
              <a:path w="9718675" h="0">
                <a:moveTo>
                  <a:pt x="0" y="0"/>
                </a:moveTo>
                <a:lnTo>
                  <a:pt x="97185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27148" y="4524755"/>
            <a:ext cx="8848725" cy="0"/>
          </a:xfrm>
          <a:custGeom>
            <a:avLst/>
            <a:gdLst/>
            <a:ahLst/>
            <a:cxnLst/>
            <a:rect l="l" t="t" r="r" b="b"/>
            <a:pathLst>
              <a:path w="8848725" h="0">
                <a:moveTo>
                  <a:pt x="0" y="0"/>
                </a:moveTo>
                <a:lnTo>
                  <a:pt x="884834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15083" y="4524755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5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56944" y="4524755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998964" y="3465576"/>
            <a:ext cx="1176655" cy="0"/>
          </a:xfrm>
          <a:custGeom>
            <a:avLst/>
            <a:gdLst/>
            <a:ahLst/>
            <a:cxnLst/>
            <a:rect l="l" t="t" r="r" b="b"/>
            <a:pathLst>
              <a:path w="1176654" h="0">
                <a:moveTo>
                  <a:pt x="0" y="0"/>
                </a:moveTo>
                <a:lnTo>
                  <a:pt x="117652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953756" y="3465576"/>
            <a:ext cx="1841500" cy="0"/>
          </a:xfrm>
          <a:custGeom>
            <a:avLst/>
            <a:gdLst/>
            <a:ahLst/>
            <a:cxnLst/>
            <a:rect l="l" t="t" r="r" b="b"/>
            <a:pathLst>
              <a:path w="1841500" h="0">
                <a:moveTo>
                  <a:pt x="0" y="0"/>
                </a:moveTo>
                <a:lnTo>
                  <a:pt x="184099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56944" y="3465576"/>
            <a:ext cx="6291580" cy="0"/>
          </a:xfrm>
          <a:custGeom>
            <a:avLst/>
            <a:gdLst/>
            <a:ahLst/>
            <a:cxnLst/>
            <a:rect l="l" t="t" r="r" b="b"/>
            <a:pathLst>
              <a:path w="6291580" h="0">
                <a:moveTo>
                  <a:pt x="0" y="0"/>
                </a:moveTo>
                <a:lnTo>
                  <a:pt x="62910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56944" y="2935223"/>
            <a:ext cx="9718675" cy="0"/>
          </a:xfrm>
          <a:custGeom>
            <a:avLst/>
            <a:gdLst/>
            <a:ahLst/>
            <a:cxnLst/>
            <a:rect l="l" t="t" r="r" b="b"/>
            <a:pathLst>
              <a:path w="9718675" h="0">
                <a:moveTo>
                  <a:pt x="0" y="0"/>
                </a:moveTo>
                <a:lnTo>
                  <a:pt x="97185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56944" y="2404872"/>
            <a:ext cx="9718675" cy="0"/>
          </a:xfrm>
          <a:custGeom>
            <a:avLst/>
            <a:gdLst/>
            <a:ahLst/>
            <a:cxnLst/>
            <a:rect l="l" t="t" r="r" b="b"/>
            <a:pathLst>
              <a:path w="9718675" h="0">
                <a:moveTo>
                  <a:pt x="0" y="0"/>
                </a:moveTo>
                <a:lnTo>
                  <a:pt x="97185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817352" y="3502152"/>
            <a:ext cx="205740" cy="494030"/>
          </a:xfrm>
          <a:custGeom>
            <a:avLst/>
            <a:gdLst/>
            <a:ahLst/>
            <a:cxnLst/>
            <a:rect l="l" t="t" r="r" b="b"/>
            <a:pathLst>
              <a:path w="205740" h="494029">
                <a:moveTo>
                  <a:pt x="0" y="493775"/>
                </a:moveTo>
                <a:lnTo>
                  <a:pt x="205740" y="493775"/>
                </a:lnTo>
                <a:lnTo>
                  <a:pt x="205740" y="0"/>
                </a:lnTo>
                <a:lnTo>
                  <a:pt x="0" y="0"/>
                </a:lnTo>
                <a:lnTo>
                  <a:pt x="0" y="493775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10867" y="3995928"/>
            <a:ext cx="204470" cy="708660"/>
          </a:xfrm>
          <a:custGeom>
            <a:avLst/>
            <a:gdLst/>
            <a:ahLst/>
            <a:cxnLst/>
            <a:rect l="l" t="t" r="r" b="b"/>
            <a:pathLst>
              <a:path w="204469" h="708660">
                <a:moveTo>
                  <a:pt x="204215" y="0"/>
                </a:moveTo>
                <a:lnTo>
                  <a:pt x="0" y="0"/>
                </a:lnTo>
                <a:lnTo>
                  <a:pt x="0" y="708660"/>
                </a:lnTo>
                <a:lnTo>
                  <a:pt x="204215" y="708660"/>
                </a:lnTo>
                <a:lnTo>
                  <a:pt x="204215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121407" y="3995928"/>
            <a:ext cx="205740" cy="635635"/>
          </a:xfrm>
          <a:custGeom>
            <a:avLst/>
            <a:gdLst/>
            <a:ahLst/>
            <a:cxnLst/>
            <a:rect l="l" t="t" r="r" b="b"/>
            <a:pathLst>
              <a:path w="205739" h="635635">
                <a:moveTo>
                  <a:pt x="205740" y="0"/>
                </a:moveTo>
                <a:lnTo>
                  <a:pt x="0" y="0"/>
                </a:lnTo>
                <a:lnTo>
                  <a:pt x="0" y="635508"/>
                </a:lnTo>
                <a:lnTo>
                  <a:pt x="205740" y="635508"/>
                </a:lnTo>
                <a:lnTo>
                  <a:pt x="20574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33472" y="3995928"/>
            <a:ext cx="204470" cy="498475"/>
          </a:xfrm>
          <a:custGeom>
            <a:avLst/>
            <a:gdLst/>
            <a:ahLst/>
            <a:cxnLst/>
            <a:rect l="l" t="t" r="r" b="b"/>
            <a:pathLst>
              <a:path w="204469" h="498475">
                <a:moveTo>
                  <a:pt x="204215" y="0"/>
                </a:moveTo>
                <a:lnTo>
                  <a:pt x="0" y="0"/>
                </a:lnTo>
                <a:lnTo>
                  <a:pt x="0" y="498348"/>
                </a:lnTo>
                <a:lnTo>
                  <a:pt x="204215" y="498348"/>
                </a:lnTo>
                <a:lnTo>
                  <a:pt x="204215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5535" y="3995928"/>
            <a:ext cx="204470" cy="500380"/>
          </a:xfrm>
          <a:custGeom>
            <a:avLst/>
            <a:gdLst/>
            <a:ahLst/>
            <a:cxnLst/>
            <a:rect l="l" t="t" r="r" b="b"/>
            <a:pathLst>
              <a:path w="204470" h="500379">
                <a:moveTo>
                  <a:pt x="204215" y="0"/>
                </a:moveTo>
                <a:lnTo>
                  <a:pt x="0" y="0"/>
                </a:lnTo>
                <a:lnTo>
                  <a:pt x="0" y="499872"/>
                </a:lnTo>
                <a:lnTo>
                  <a:pt x="204215" y="499872"/>
                </a:lnTo>
                <a:lnTo>
                  <a:pt x="204215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56076" y="3995928"/>
            <a:ext cx="205740" cy="429895"/>
          </a:xfrm>
          <a:custGeom>
            <a:avLst/>
            <a:gdLst/>
            <a:ahLst/>
            <a:cxnLst/>
            <a:rect l="l" t="t" r="r" b="b"/>
            <a:pathLst>
              <a:path w="205739" h="429895">
                <a:moveTo>
                  <a:pt x="205739" y="0"/>
                </a:moveTo>
                <a:lnTo>
                  <a:pt x="0" y="0"/>
                </a:lnTo>
                <a:lnTo>
                  <a:pt x="0" y="429768"/>
                </a:lnTo>
                <a:lnTo>
                  <a:pt x="205739" y="429768"/>
                </a:lnTo>
                <a:lnTo>
                  <a:pt x="205739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68140" y="3739896"/>
            <a:ext cx="204470" cy="256540"/>
          </a:xfrm>
          <a:custGeom>
            <a:avLst/>
            <a:gdLst/>
            <a:ahLst/>
            <a:cxnLst/>
            <a:rect l="l" t="t" r="r" b="b"/>
            <a:pathLst>
              <a:path w="204470" h="256539">
                <a:moveTo>
                  <a:pt x="204215" y="0"/>
                </a:moveTo>
                <a:lnTo>
                  <a:pt x="0" y="0"/>
                </a:lnTo>
                <a:lnTo>
                  <a:pt x="0" y="256031"/>
                </a:lnTo>
                <a:lnTo>
                  <a:pt x="204215" y="256031"/>
                </a:lnTo>
                <a:lnTo>
                  <a:pt x="204215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680203" y="3995928"/>
            <a:ext cx="204470" cy="196850"/>
          </a:xfrm>
          <a:custGeom>
            <a:avLst/>
            <a:gdLst/>
            <a:ahLst/>
            <a:cxnLst/>
            <a:rect l="l" t="t" r="r" b="b"/>
            <a:pathLst>
              <a:path w="204470" h="196850">
                <a:moveTo>
                  <a:pt x="204216" y="0"/>
                </a:moveTo>
                <a:lnTo>
                  <a:pt x="0" y="0"/>
                </a:lnTo>
                <a:lnTo>
                  <a:pt x="0" y="196596"/>
                </a:lnTo>
                <a:lnTo>
                  <a:pt x="204216" y="196596"/>
                </a:lnTo>
                <a:lnTo>
                  <a:pt x="204216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90744" y="3979926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32003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702808" y="3995928"/>
            <a:ext cx="204470" cy="203200"/>
          </a:xfrm>
          <a:custGeom>
            <a:avLst/>
            <a:gdLst/>
            <a:ahLst/>
            <a:cxnLst/>
            <a:rect l="l" t="t" r="r" b="b"/>
            <a:pathLst>
              <a:path w="204470" h="203200">
                <a:moveTo>
                  <a:pt x="204215" y="0"/>
                </a:moveTo>
                <a:lnTo>
                  <a:pt x="0" y="0"/>
                </a:lnTo>
                <a:lnTo>
                  <a:pt x="0" y="202692"/>
                </a:lnTo>
                <a:lnTo>
                  <a:pt x="204215" y="202692"/>
                </a:lnTo>
                <a:lnTo>
                  <a:pt x="204215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214871" y="4030217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68580">
            <a:solidFill>
              <a:srgbClr val="44536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725411" y="3677411"/>
            <a:ext cx="204470" cy="318770"/>
          </a:xfrm>
          <a:custGeom>
            <a:avLst/>
            <a:gdLst/>
            <a:ahLst/>
            <a:cxnLst/>
            <a:rect l="l" t="t" r="r" b="b"/>
            <a:pathLst>
              <a:path w="204470" h="318770">
                <a:moveTo>
                  <a:pt x="204216" y="0"/>
                </a:moveTo>
                <a:lnTo>
                  <a:pt x="0" y="0"/>
                </a:lnTo>
                <a:lnTo>
                  <a:pt x="0" y="318515"/>
                </a:lnTo>
                <a:lnTo>
                  <a:pt x="204216" y="318515"/>
                </a:lnTo>
                <a:lnTo>
                  <a:pt x="204216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237476" y="3842003"/>
            <a:ext cx="204470" cy="154305"/>
          </a:xfrm>
          <a:custGeom>
            <a:avLst/>
            <a:gdLst/>
            <a:ahLst/>
            <a:cxnLst/>
            <a:rect l="l" t="t" r="r" b="b"/>
            <a:pathLst>
              <a:path w="204470" h="154304">
                <a:moveTo>
                  <a:pt x="204216" y="0"/>
                </a:moveTo>
                <a:lnTo>
                  <a:pt x="0" y="0"/>
                </a:lnTo>
                <a:lnTo>
                  <a:pt x="0" y="153924"/>
                </a:lnTo>
                <a:lnTo>
                  <a:pt x="204216" y="153924"/>
                </a:lnTo>
                <a:lnTo>
                  <a:pt x="204216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748016" y="3447288"/>
            <a:ext cx="205740" cy="548640"/>
          </a:xfrm>
          <a:custGeom>
            <a:avLst/>
            <a:gdLst/>
            <a:ahLst/>
            <a:cxnLst/>
            <a:rect l="l" t="t" r="r" b="b"/>
            <a:pathLst>
              <a:path w="205740" h="548639">
                <a:moveTo>
                  <a:pt x="205739" y="0"/>
                </a:moveTo>
                <a:lnTo>
                  <a:pt x="0" y="0"/>
                </a:lnTo>
                <a:lnTo>
                  <a:pt x="0" y="548639"/>
                </a:lnTo>
                <a:lnTo>
                  <a:pt x="205739" y="548639"/>
                </a:lnTo>
                <a:lnTo>
                  <a:pt x="205739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260080" y="3602735"/>
            <a:ext cx="204470" cy="393700"/>
          </a:xfrm>
          <a:custGeom>
            <a:avLst/>
            <a:gdLst/>
            <a:ahLst/>
            <a:cxnLst/>
            <a:rect l="l" t="t" r="r" b="b"/>
            <a:pathLst>
              <a:path w="204470" h="393700">
                <a:moveTo>
                  <a:pt x="204216" y="0"/>
                </a:moveTo>
                <a:lnTo>
                  <a:pt x="0" y="0"/>
                </a:lnTo>
                <a:lnTo>
                  <a:pt x="0" y="393191"/>
                </a:lnTo>
                <a:lnTo>
                  <a:pt x="204216" y="393191"/>
                </a:lnTo>
                <a:lnTo>
                  <a:pt x="204216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772143" y="3729228"/>
            <a:ext cx="204470" cy="266700"/>
          </a:xfrm>
          <a:custGeom>
            <a:avLst/>
            <a:gdLst/>
            <a:ahLst/>
            <a:cxnLst/>
            <a:rect l="l" t="t" r="r" b="b"/>
            <a:pathLst>
              <a:path w="204470" h="266700">
                <a:moveTo>
                  <a:pt x="204215" y="0"/>
                </a:moveTo>
                <a:lnTo>
                  <a:pt x="0" y="0"/>
                </a:lnTo>
                <a:lnTo>
                  <a:pt x="0" y="266700"/>
                </a:lnTo>
                <a:lnTo>
                  <a:pt x="204215" y="266700"/>
                </a:lnTo>
                <a:lnTo>
                  <a:pt x="204215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282683" y="3596640"/>
            <a:ext cx="205740" cy="399415"/>
          </a:xfrm>
          <a:custGeom>
            <a:avLst/>
            <a:gdLst/>
            <a:ahLst/>
            <a:cxnLst/>
            <a:rect l="l" t="t" r="r" b="b"/>
            <a:pathLst>
              <a:path w="205740" h="399414">
                <a:moveTo>
                  <a:pt x="205740" y="0"/>
                </a:moveTo>
                <a:lnTo>
                  <a:pt x="0" y="0"/>
                </a:lnTo>
                <a:lnTo>
                  <a:pt x="0" y="399288"/>
                </a:lnTo>
                <a:lnTo>
                  <a:pt x="205740" y="399288"/>
                </a:lnTo>
                <a:lnTo>
                  <a:pt x="20574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794747" y="3340608"/>
            <a:ext cx="204470" cy="655320"/>
          </a:xfrm>
          <a:custGeom>
            <a:avLst/>
            <a:gdLst/>
            <a:ahLst/>
            <a:cxnLst/>
            <a:rect l="l" t="t" r="r" b="b"/>
            <a:pathLst>
              <a:path w="204470" h="655320">
                <a:moveTo>
                  <a:pt x="204216" y="0"/>
                </a:moveTo>
                <a:lnTo>
                  <a:pt x="0" y="0"/>
                </a:lnTo>
                <a:lnTo>
                  <a:pt x="0" y="655319"/>
                </a:lnTo>
                <a:lnTo>
                  <a:pt x="204216" y="655319"/>
                </a:lnTo>
                <a:lnTo>
                  <a:pt x="204216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306811" y="3715511"/>
            <a:ext cx="204470" cy="280670"/>
          </a:xfrm>
          <a:custGeom>
            <a:avLst/>
            <a:gdLst/>
            <a:ahLst/>
            <a:cxnLst/>
            <a:rect l="l" t="t" r="r" b="b"/>
            <a:pathLst>
              <a:path w="204470" h="280670">
                <a:moveTo>
                  <a:pt x="204216" y="0"/>
                </a:moveTo>
                <a:lnTo>
                  <a:pt x="0" y="0"/>
                </a:lnTo>
                <a:lnTo>
                  <a:pt x="0" y="280415"/>
                </a:lnTo>
                <a:lnTo>
                  <a:pt x="204216" y="280415"/>
                </a:lnTo>
                <a:lnTo>
                  <a:pt x="204216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456944" y="2404872"/>
            <a:ext cx="0" cy="2650490"/>
          </a:xfrm>
          <a:custGeom>
            <a:avLst/>
            <a:gdLst/>
            <a:ahLst/>
            <a:cxnLst/>
            <a:rect l="l" t="t" r="r" b="b"/>
            <a:pathLst>
              <a:path w="0" h="2650490">
                <a:moveTo>
                  <a:pt x="0" y="2650235"/>
                </a:moveTo>
                <a:lnTo>
                  <a:pt x="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94460" y="5055108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394460" y="452475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94460" y="3995928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94460" y="3465576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94460" y="2935223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394460" y="2404872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456944" y="3995928"/>
            <a:ext cx="9718675" cy="0"/>
          </a:xfrm>
          <a:custGeom>
            <a:avLst/>
            <a:gdLst/>
            <a:ahLst/>
            <a:cxnLst/>
            <a:rect l="l" t="t" r="r" b="b"/>
            <a:pathLst>
              <a:path w="9718675" h="0">
                <a:moveTo>
                  <a:pt x="0" y="0"/>
                </a:moveTo>
                <a:lnTo>
                  <a:pt x="97185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456944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969007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479548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991611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503676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014215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526279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038344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548884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060947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571488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083552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595616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8106156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618219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9130283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9640823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152888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664952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1175492" y="3995928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875791" y="2264105"/>
            <a:ext cx="413384" cy="2891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59055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15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59055">
              <a:lnSpc>
                <a:spcPct val="100000"/>
              </a:lnSpc>
              <a:spcBef>
                <a:spcPts val="88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146050">
              <a:lnSpc>
                <a:spcPct val="100000"/>
              </a:lnSpc>
              <a:spcBef>
                <a:spcPts val="885"/>
              </a:spcBef>
            </a:pPr>
            <a:r>
              <a:rPr dirty="0" sz="1400" spc="-5">
                <a:latin typeface="Times New Roman"/>
                <a:cs typeface="Times New Roman"/>
              </a:rPr>
              <a:t>5%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14605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latin typeface="Times New Roman"/>
                <a:cs typeface="Times New Roman"/>
              </a:rPr>
              <a:t>0%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 marL="87630">
              <a:lnSpc>
                <a:spcPct val="100000"/>
              </a:lnSpc>
              <a:spcBef>
                <a:spcPts val="885"/>
              </a:spcBef>
            </a:pP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85"/>
              </a:spcBef>
            </a:pP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635710" y="5168107"/>
            <a:ext cx="207010" cy="6927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ul</a:t>
            </a:r>
            <a:r>
              <a:rPr dirty="0" sz="1400" spc="-1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147362" y="5167897"/>
            <a:ext cx="207010" cy="5670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5">
                <a:latin typeface="Times New Roman"/>
                <a:cs typeface="Times New Roman"/>
              </a:rPr>
              <a:t>G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eece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658791" y="5167920"/>
            <a:ext cx="207010" cy="7321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>
                <a:latin typeface="Times New Roman"/>
                <a:cs typeface="Times New Roman"/>
              </a:rPr>
              <a:t>Rom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nia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70601" y="5167571"/>
            <a:ext cx="207010" cy="70612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ortugal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682030" y="5169035"/>
            <a:ext cx="207010" cy="5829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ol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193840" y="5169098"/>
            <a:ext cx="207010" cy="10033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80">
                <a:latin typeface="Times New Roman"/>
                <a:cs typeface="Times New Roman"/>
              </a:rPr>
              <a:t>Netherlands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705269" y="5168114"/>
            <a:ext cx="207010" cy="383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216952" y="5167366"/>
            <a:ext cx="207010" cy="6343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65">
                <a:latin typeface="Times New Roman"/>
                <a:cs typeface="Times New Roman"/>
              </a:rPr>
              <a:t>Finland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728508" y="5167784"/>
            <a:ext cx="207010" cy="7423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nga</a:t>
            </a:r>
            <a:r>
              <a:rPr dirty="0" sz="1400">
                <a:latin typeface="Times New Roman"/>
                <a:cs typeface="Times New Roman"/>
              </a:rPr>
              <a:t>ry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239968" y="5168379"/>
            <a:ext cx="207010" cy="7651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751620" y="5167752"/>
            <a:ext cx="207010" cy="7677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85">
                <a:latin typeface="Times New Roman"/>
                <a:cs typeface="Times New Roman"/>
              </a:rPr>
              <a:t>Denmark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263176" y="5168146"/>
            <a:ext cx="207010" cy="47053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 spc="-5">
                <a:latin typeface="Times New Roman"/>
                <a:cs typeface="Times New Roman"/>
              </a:rPr>
              <a:t>pain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774859" y="5169148"/>
            <a:ext cx="207010" cy="676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95">
                <a:latin typeface="Times New Roman"/>
                <a:cs typeface="Times New Roman"/>
              </a:rPr>
              <a:t>Norway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286288" y="5168642"/>
            <a:ext cx="207010" cy="6864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elgi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798098" y="5168000"/>
            <a:ext cx="207010" cy="6159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70">
                <a:latin typeface="Times New Roman"/>
                <a:cs typeface="Times New Roman"/>
              </a:rPr>
              <a:t>Austria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309527" y="5167714"/>
            <a:ext cx="207010" cy="2940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5">
                <a:latin typeface="Times New Roman"/>
                <a:cs typeface="Times New Roman"/>
              </a:rPr>
              <a:t>UK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9821337" y="5168207"/>
            <a:ext cx="207010" cy="6502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0332766" y="5168633"/>
            <a:ext cx="207010" cy="5511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5">
                <a:latin typeface="Times New Roman"/>
                <a:cs typeface="Times New Roman"/>
              </a:rPr>
              <a:t>Fr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844576" y="5169221"/>
            <a:ext cx="207010" cy="5930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rela</a:t>
            </a:r>
            <a:r>
              <a:rPr dirty="0" sz="1400" spc="-1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435477" y="1919477"/>
            <a:ext cx="53225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30" b="1">
                <a:latin typeface="Times New Roman"/>
                <a:cs typeface="Times New Roman"/>
              </a:rPr>
              <a:t>Average </a:t>
            </a:r>
            <a:r>
              <a:rPr dirty="0" sz="1600" spc="45" b="1">
                <a:latin typeface="Times New Roman"/>
                <a:cs typeface="Times New Roman"/>
              </a:rPr>
              <a:t>decadal </a:t>
            </a:r>
            <a:r>
              <a:rPr dirty="0" sz="1600" spc="55" b="1">
                <a:latin typeface="Times New Roman"/>
                <a:cs typeface="Times New Roman"/>
              </a:rPr>
              <a:t>change </a:t>
            </a:r>
            <a:r>
              <a:rPr dirty="0" sz="1600" spc="80" b="1">
                <a:latin typeface="Times New Roman"/>
                <a:cs typeface="Times New Roman"/>
              </a:rPr>
              <a:t>in </a:t>
            </a:r>
            <a:r>
              <a:rPr dirty="0" sz="1600" spc="45" b="1">
                <a:latin typeface="Times New Roman"/>
                <a:cs typeface="Times New Roman"/>
              </a:rPr>
              <a:t>population: </a:t>
            </a:r>
            <a:r>
              <a:rPr dirty="0" sz="1600" spc="-5" b="1">
                <a:latin typeface="Times New Roman"/>
                <a:cs typeface="Times New Roman"/>
              </a:rPr>
              <a:t>2015-2080</a:t>
            </a:r>
            <a:r>
              <a:rPr dirty="0" sz="1600" spc="-210" b="1">
                <a:latin typeface="Times New Roman"/>
                <a:cs typeface="Times New Roman"/>
              </a:rPr>
              <a:t> </a:t>
            </a:r>
            <a:r>
              <a:rPr dirty="0" sz="1600" spc="30" b="1">
                <a:latin typeface="Times New Roman"/>
                <a:cs typeface="Times New Roman"/>
              </a:rPr>
              <a:t>forecast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192014" y="6519468"/>
            <a:ext cx="69164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i="1">
                <a:latin typeface="Times New Roman"/>
                <a:cs typeface="Times New Roman"/>
              </a:rPr>
              <a:t>Source: </a:t>
            </a:r>
            <a:r>
              <a:rPr dirty="0" sz="1400" spc="35" i="1">
                <a:latin typeface="Times New Roman"/>
                <a:cs typeface="Times New Roman"/>
              </a:rPr>
              <a:t>Author </a:t>
            </a:r>
            <a:r>
              <a:rPr dirty="0" sz="1400" spc="-10" i="1">
                <a:latin typeface="Times New Roman"/>
                <a:cs typeface="Times New Roman"/>
              </a:rPr>
              <a:t>calculations, </a:t>
            </a:r>
            <a:r>
              <a:rPr dirty="0" sz="1400" spc="-40" i="1">
                <a:latin typeface="Times New Roman"/>
                <a:cs typeface="Times New Roman"/>
              </a:rPr>
              <a:t>based </a:t>
            </a:r>
            <a:r>
              <a:rPr dirty="0" sz="1400" i="1">
                <a:latin typeface="Times New Roman"/>
                <a:cs typeface="Times New Roman"/>
              </a:rPr>
              <a:t>on </a:t>
            </a:r>
            <a:r>
              <a:rPr dirty="0" sz="1400" spc="10" i="1">
                <a:latin typeface="Times New Roman"/>
                <a:cs typeface="Times New Roman"/>
              </a:rPr>
              <a:t>Maddison </a:t>
            </a:r>
            <a:r>
              <a:rPr dirty="0" sz="1400" i="1">
                <a:latin typeface="Times New Roman"/>
                <a:cs typeface="Times New Roman"/>
              </a:rPr>
              <a:t>(2013), </a:t>
            </a:r>
            <a:r>
              <a:rPr dirty="0" sz="1400" spc="5" i="1">
                <a:latin typeface="Times New Roman"/>
                <a:cs typeface="Times New Roman"/>
              </a:rPr>
              <a:t>Eurostat </a:t>
            </a:r>
            <a:r>
              <a:rPr dirty="0" sz="1400" i="1">
                <a:latin typeface="Times New Roman"/>
                <a:cs typeface="Times New Roman"/>
              </a:rPr>
              <a:t>Population </a:t>
            </a:r>
            <a:r>
              <a:rPr dirty="0" sz="1400" spc="-15" i="1">
                <a:latin typeface="Times New Roman"/>
                <a:cs typeface="Times New Roman"/>
              </a:rPr>
              <a:t>Projections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(2013)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500252"/>
            <a:ext cx="9081770" cy="953135"/>
          </a:xfrm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140"/>
              <a:t>With</a:t>
            </a:r>
            <a:r>
              <a:rPr dirty="0" spc="5"/>
              <a:t> </a:t>
            </a:r>
            <a:r>
              <a:rPr dirty="0" spc="180"/>
              <a:t>a</a:t>
            </a:r>
            <a:r>
              <a:rPr dirty="0" spc="20"/>
              <a:t> </a:t>
            </a:r>
            <a:r>
              <a:rPr dirty="0" spc="190"/>
              <a:t>swing</a:t>
            </a:r>
            <a:r>
              <a:rPr dirty="0" spc="-10"/>
              <a:t> </a:t>
            </a:r>
            <a:r>
              <a:rPr dirty="0" i="1">
                <a:latin typeface="Times New Roman"/>
                <a:cs typeface="Times New Roman"/>
              </a:rPr>
              <a:t>towards</a:t>
            </a:r>
            <a:r>
              <a:rPr dirty="0" spc="-10" i="1">
                <a:latin typeface="Times New Roman"/>
                <a:cs typeface="Times New Roman"/>
              </a:rPr>
              <a:t> </a:t>
            </a:r>
            <a:r>
              <a:rPr dirty="0" spc="190"/>
              <a:t>population</a:t>
            </a:r>
            <a:r>
              <a:rPr dirty="0"/>
              <a:t> </a:t>
            </a:r>
            <a:r>
              <a:rPr dirty="0" spc="180"/>
              <a:t>growth,</a:t>
            </a:r>
            <a:r>
              <a:rPr dirty="0" spc="5"/>
              <a:t> </a:t>
            </a:r>
            <a:r>
              <a:rPr dirty="0" spc="80"/>
              <a:t>Ireland’s  </a:t>
            </a:r>
            <a:r>
              <a:rPr dirty="0" spc="150"/>
              <a:t>outlier</a:t>
            </a:r>
            <a:r>
              <a:rPr dirty="0"/>
              <a:t> </a:t>
            </a:r>
            <a:r>
              <a:rPr dirty="0" spc="175"/>
              <a:t>status</a:t>
            </a:r>
            <a:r>
              <a:rPr dirty="0" spc="15"/>
              <a:t> </a:t>
            </a:r>
            <a:r>
              <a:rPr dirty="0" spc="75"/>
              <a:t>is</a:t>
            </a:r>
            <a:r>
              <a:rPr dirty="0"/>
              <a:t> </a:t>
            </a:r>
            <a:r>
              <a:rPr dirty="0" spc="160"/>
              <a:t>going</a:t>
            </a:r>
            <a:r>
              <a:rPr dirty="0"/>
              <a:t> </a:t>
            </a:r>
            <a:r>
              <a:rPr dirty="0" spc="150"/>
              <a:t>to</a:t>
            </a:r>
            <a:r>
              <a:rPr dirty="0"/>
              <a:t> </a:t>
            </a:r>
            <a:r>
              <a:rPr dirty="0" spc="145"/>
              <a:t>persist</a:t>
            </a:r>
            <a:r>
              <a:rPr dirty="0" spc="20"/>
              <a:t> </a:t>
            </a:r>
            <a:r>
              <a:rPr dirty="0" spc="150"/>
              <a:t>in</a:t>
            </a:r>
            <a:r>
              <a:rPr dirty="0" spc="5"/>
              <a:t> </a:t>
            </a:r>
            <a:r>
              <a:rPr dirty="0" spc="175"/>
              <a:t>the</a:t>
            </a:r>
            <a:r>
              <a:rPr dirty="0"/>
              <a:t> </a:t>
            </a:r>
            <a:r>
              <a:rPr dirty="0" spc="40"/>
              <a:t>21</a:t>
            </a:r>
            <a:r>
              <a:rPr dirty="0" baseline="25132" sz="3150" spc="60"/>
              <a:t>st</a:t>
            </a:r>
            <a:r>
              <a:rPr dirty="0" baseline="25132" sz="3150" spc="397"/>
              <a:t> </a:t>
            </a:r>
            <a:r>
              <a:rPr dirty="0" sz="3200" spc="175"/>
              <a:t>century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4752" y="5055108"/>
            <a:ext cx="9730740" cy="0"/>
          </a:xfrm>
          <a:custGeom>
            <a:avLst/>
            <a:gdLst/>
            <a:ahLst/>
            <a:cxnLst/>
            <a:rect l="l" t="t" r="r" b="b"/>
            <a:pathLst>
              <a:path w="9730740" h="0">
                <a:moveTo>
                  <a:pt x="0" y="0"/>
                </a:moveTo>
                <a:lnTo>
                  <a:pt x="973074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14955" y="4677155"/>
            <a:ext cx="8860790" cy="0"/>
          </a:xfrm>
          <a:custGeom>
            <a:avLst/>
            <a:gdLst/>
            <a:ahLst/>
            <a:cxnLst/>
            <a:rect l="l" t="t" r="r" b="b"/>
            <a:pathLst>
              <a:path w="8860790" h="0">
                <a:moveTo>
                  <a:pt x="0" y="0"/>
                </a:moveTo>
                <a:lnTo>
                  <a:pt x="88605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02892" y="4677155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44752" y="4677155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2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51147" y="4297679"/>
            <a:ext cx="7324725" cy="0"/>
          </a:xfrm>
          <a:custGeom>
            <a:avLst/>
            <a:gdLst/>
            <a:ahLst/>
            <a:cxnLst/>
            <a:rect l="l" t="t" r="r" b="b"/>
            <a:pathLst>
              <a:path w="7324725" h="0">
                <a:moveTo>
                  <a:pt x="0" y="0"/>
                </a:moveTo>
                <a:lnTo>
                  <a:pt x="732434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39084" y="4297679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27020" y="4297679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314955" y="4297679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02892" y="4297679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44752" y="4297679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2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437119" y="3919728"/>
            <a:ext cx="3738879" cy="0"/>
          </a:xfrm>
          <a:custGeom>
            <a:avLst/>
            <a:gdLst/>
            <a:ahLst/>
            <a:cxnLst/>
            <a:rect l="l" t="t" r="r" b="b"/>
            <a:pathLst>
              <a:path w="3738879" h="0">
                <a:moveTo>
                  <a:pt x="0" y="0"/>
                </a:moveTo>
                <a:lnTo>
                  <a:pt x="37383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925056" y="3919728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12991" y="3919728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00928" y="3919728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388864" y="3919728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875276" y="3919728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363211" y="3919728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51147" y="3919728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39084" y="3919728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27020" y="3919728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14955" y="3919728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02892" y="3919728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847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444752" y="3919728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2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1021568" y="3162300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444752" y="3162300"/>
            <a:ext cx="9372600" cy="0"/>
          </a:xfrm>
          <a:custGeom>
            <a:avLst/>
            <a:gdLst/>
            <a:ahLst/>
            <a:cxnLst/>
            <a:rect l="l" t="t" r="r" b="b"/>
            <a:pathLst>
              <a:path w="9372600" h="0">
                <a:moveTo>
                  <a:pt x="0" y="0"/>
                </a:moveTo>
                <a:lnTo>
                  <a:pt x="93726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44752" y="2782823"/>
            <a:ext cx="9730740" cy="0"/>
          </a:xfrm>
          <a:custGeom>
            <a:avLst/>
            <a:gdLst/>
            <a:ahLst/>
            <a:cxnLst/>
            <a:rect l="l" t="t" r="r" b="b"/>
            <a:pathLst>
              <a:path w="9730740" h="0">
                <a:moveTo>
                  <a:pt x="0" y="0"/>
                </a:moveTo>
                <a:lnTo>
                  <a:pt x="973074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444752" y="2404872"/>
            <a:ext cx="9730740" cy="0"/>
          </a:xfrm>
          <a:custGeom>
            <a:avLst/>
            <a:gdLst/>
            <a:ahLst/>
            <a:cxnLst/>
            <a:rect l="l" t="t" r="r" b="b"/>
            <a:pathLst>
              <a:path w="9730740" h="0">
                <a:moveTo>
                  <a:pt x="0" y="0"/>
                </a:moveTo>
                <a:lnTo>
                  <a:pt x="973074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0817352" y="2788920"/>
            <a:ext cx="204470" cy="751840"/>
          </a:xfrm>
          <a:custGeom>
            <a:avLst/>
            <a:gdLst/>
            <a:ahLst/>
            <a:cxnLst/>
            <a:rect l="l" t="t" r="r" b="b"/>
            <a:pathLst>
              <a:path w="204470" h="751839">
                <a:moveTo>
                  <a:pt x="0" y="751331"/>
                </a:moveTo>
                <a:lnTo>
                  <a:pt x="204216" y="751331"/>
                </a:lnTo>
                <a:lnTo>
                  <a:pt x="204216" y="0"/>
                </a:lnTo>
                <a:lnTo>
                  <a:pt x="0" y="0"/>
                </a:lnTo>
                <a:lnTo>
                  <a:pt x="0" y="751331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98675" y="3540252"/>
            <a:ext cx="204470" cy="1280160"/>
          </a:xfrm>
          <a:custGeom>
            <a:avLst/>
            <a:gdLst/>
            <a:ahLst/>
            <a:cxnLst/>
            <a:rect l="l" t="t" r="r" b="b"/>
            <a:pathLst>
              <a:path w="204469" h="1280160">
                <a:moveTo>
                  <a:pt x="204216" y="0"/>
                </a:moveTo>
                <a:lnTo>
                  <a:pt x="0" y="0"/>
                </a:lnTo>
                <a:lnTo>
                  <a:pt x="0" y="1280160"/>
                </a:lnTo>
                <a:lnTo>
                  <a:pt x="204216" y="1280160"/>
                </a:lnTo>
                <a:lnTo>
                  <a:pt x="20421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110739" y="3540252"/>
            <a:ext cx="204470" cy="1156970"/>
          </a:xfrm>
          <a:custGeom>
            <a:avLst/>
            <a:gdLst/>
            <a:ahLst/>
            <a:cxnLst/>
            <a:rect l="l" t="t" r="r" b="b"/>
            <a:pathLst>
              <a:path w="204469" h="1156970">
                <a:moveTo>
                  <a:pt x="204216" y="0"/>
                </a:moveTo>
                <a:lnTo>
                  <a:pt x="0" y="0"/>
                </a:lnTo>
                <a:lnTo>
                  <a:pt x="0" y="1156716"/>
                </a:lnTo>
                <a:lnTo>
                  <a:pt x="204216" y="1156716"/>
                </a:lnTo>
                <a:lnTo>
                  <a:pt x="20421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622804" y="3540252"/>
            <a:ext cx="204470" cy="974090"/>
          </a:xfrm>
          <a:custGeom>
            <a:avLst/>
            <a:gdLst/>
            <a:ahLst/>
            <a:cxnLst/>
            <a:rect l="l" t="t" r="r" b="b"/>
            <a:pathLst>
              <a:path w="204469" h="974089">
                <a:moveTo>
                  <a:pt x="204215" y="0"/>
                </a:moveTo>
                <a:lnTo>
                  <a:pt x="0" y="0"/>
                </a:lnTo>
                <a:lnTo>
                  <a:pt x="0" y="973836"/>
                </a:lnTo>
                <a:lnTo>
                  <a:pt x="204215" y="973836"/>
                </a:lnTo>
                <a:lnTo>
                  <a:pt x="204215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134867" y="3540252"/>
            <a:ext cx="204470" cy="927100"/>
          </a:xfrm>
          <a:custGeom>
            <a:avLst/>
            <a:gdLst/>
            <a:ahLst/>
            <a:cxnLst/>
            <a:rect l="l" t="t" r="r" b="b"/>
            <a:pathLst>
              <a:path w="204470" h="927100">
                <a:moveTo>
                  <a:pt x="204216" y="0"/>
                </a:moveTo>
                <a:lnTo>
                  <a:pt x="0" y="0"/>
                </a:lnTo>
                <a:lnTo>
                  <a:pt x="0" y="926592"/>
                </a:lnTo>
                <a:lnTo>
                  <a:pt x="204216" y="926592"/>
                </a:lnTo>
                <a:lnTo>
                  <a:pt x="20421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646932" y="3540252"/>
            <a:ext cx="204470" cy="917575"/>
          </a:xfrm>
          <a:custGeom>
            <a:avLst/>
            <a:gdLst/>
            <a:ahLst/>
            <a:cxnLst/>
            <a:rect l="l" t="t" r="r" b="b"/>
            <a:pathLst>
              <a:path w="204470" h="917575">
                <a:moveTo>
                  <a:pt x="204215" y="0"/>
                </a:moveTo>
                <a:lnTo>
                  <a:pt x="0" y="0"/>
                </a:lnTo>
                <a:lnTo>
                  <a:pt x="0" y="917448"/>
                </a:lnTo>
                <a:lnTo>
                  <a:pt x="204215" y="917448"/>
                </a:lnTo>
                <a:lnTo>
                  <a:pt x="204215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58996" y="3540252"/>
            <a:ext cx="204470" cy="756285"/>
          </a:xfrm>
          <a:custGeom>
            <a:avLst/>
            <a:gdLst/>
            <a:ahLst/>
            <a:cxnLst/>
            <a:rect l="l" t="t" r="r" b="b"/>
            <a:pathLst>
              <a:path w="204470" h="756285">
                <a:moveTo>
                  <a:pt x="204215" y="0"/>
                </a:moveTo>
                <a:lnTo>
                  <a:pt x="0" y="0"/>
                </a:lnTo>
                <a:lnTo>
                  <a:pt x="0" y="755904"/>
                </a:lnTo>
                <a:lnTo>
                  <a:pt x="204215" y="755904"/>
                </a:lnTo>
                <a:lnTo>
                  <a:pt x="204215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671059" y="3540252"/>
            <a:ext cx="204470" cy="645160"/>
          </a:xfrm>
          <a:custGeom>
            <a:avLst/>
            <a:gdLst/>
            <a:ahLst/>
            <a:cxnLst/>
            <a:rect l="l" t="t" r="r" b="b"/>
            <a:pathLst>
              <a:path w="204470" h="645160">
                <a:moveTo>
                  <a:pt x="204215" y="0"/>
                </a:moveTo>
                <a:lnTo>
                  <a:pt x="0" y="0"/>
                </a:lnTo>
                <a:lnTo>
                  <a:pt x="0" y="644652"/>
                </a:lnTo>
                <a:lnTo>
                  <a:pt x="204215" y="644652"/>
                </a:lnTo>
                <a:lnTo>
                  <a:pt x="204215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183123" y="3540252"/>
            <a:ext cx="205740" cy="632460"/>
          </a:xfrm>
          <a:custGeom>
            <a:avLst/>
            <a:gdLst/>
            <a:ahLst/>
            <a:cxnLst/>
            <a:rect l="l" t="t" r="r" b="b"/>
            <a:pathLst>
              <a:path w="205739" h="632460">
                <a:moveTo>
                  <a:pt x="205739" y="0"/>
                </a:moveTo>
                <a:lnTo>
                  <a:pt x="0" y="0"/>
                </a:lnTo>
                <a:lnTo>
                  <a:pt x="0" y="632460"/>
                </a:lnTo>
                <a:lnTo>
                  <a:pt x="205739" y="632460"/>
                </a:lnTo>
                <a:lnTo>
                  <a:pt x="20573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695188" y="3540252"/>
            <a:ext cx="205740" cy="584200"/>
          </a:xfrm>
          <a:custGeom>
            <a:avLst/>
            <a:gdLst/>
            <a:ahLst/>
            <a:cxnLst/>
            <a:rect l="l" t="t" r="r" b="b"/>
            <a:pathLst>
              <a:path w="205739" h="584200">
                <a:moveTo>
                  <a:pt x="205739" y="0"/>
                </a:moveTo>
                <a:lnTo>
                  <a:pt x="0" y="0"/>
                </a:lnTo>
                <a:lnTo>
                  <a:pt x="0" y="583692"/>
                </a:lnTo>
                <a:lnTo>
                  <a:pt x="205739" y="583692"/>
                </a:lnTo>
                <a:lnTo>
                  <a:pt x="20573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207252" y="3540252"/>
            <a:ext cx="205740" cy="556260"/>
          </a:xfrm>
          <a:custGeom>
            <a:avLst/>
            <a:gdLst/>
            <a:ahLst/>
            <a:cxnLst/>
            <a:rect l="l" t="t" r="r" b="b"/>
            <a:pathLst>
              <a:path w="205739" h="556260">
                <a:moveTo>
                  <a:pt x="205739" y="0"/>
                </a:moveTo>
                <a:lnTo>
                  <a:pt x="0" y="0"/>
                </a:lnTo>
                <a:lnTo>
                  <a:pt x="0" y="556260"/>
                </a:lnTo>
                <a:lnTo>
                  <a:pt x="205739" y="556260"/>
                </a:lnTo>
                <a:lnTo>
                  <a:pt x="20573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719316" y="3540252"/>
            <a:ext cx="205740" cy="524510"/>
          </a:xfrm>
          <a:custGeom>
            <a:avLst/>
            <a:gdLst/>
            <a:ahLst/>
            <a:cxnLst/>
            <a:rect l="l" t="t" r="r" b="b"/>
            <a:pathLst>
              <a:path w="205740" h="524510">
                <a:moveTo>
                  <a:pt x="205739" y="0"/>
                </a:moveTo>
                <a:lnTo>
                  <a:pt x="0" y="0"/>
                </a:lnTo>
                <a:lnTo>
                  <a:pt x="0" y="524256"/>
                </a:lnTo>
                <a:lnTo>
                  <a:pt x="205739" y="524256"/>
                </a:lnTo>
                <a:lnTo>
                  <a:pt x="20573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231380" y="3540252"/>
            <a:ext cx="205740" cy="448309"/>
          </a:xfrm>
          <a:custGeom>
            <a:avLst/>
            <a:gdLst/>
            <a:ahLst/>
            <a:cxnLst/>
            <a:rect l="l" t="t" r="r" b="b"/>
            <a:pathLst>
              <a:path w="205740" h="448310">
                <a:moveTo>
                  <a:pt x="205740" y="0"/>
                </a:moveTo>
                <a:lnTo>
                  <a:pt x="0" y="0"/>
                </a:lnTo>
                <a:lnTo>
                  <a:pt x="0" y="448056"/>
                </a:lnTo>
                <a:lnTo>
                  <a:pt x="205740" y="448056"/>
                </a:lnTo>
                <a:lnTo>
                  <a:pt x="205740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743443" y="3540252"/>
            <a:ext cx="205740" cy="264160"/>
          </a:xfrm>
          <a:custGeom>
            <a:avLst/>
            <a:gdLst/>
            <a:ahLst/>
            <a:cxnLst/>
            <a:rect l="l" t="t" r="r" b="b"/>
            <a:pathLst>
              <a:path w="205740" h="264160">
                <a:moveTo>
                  <a:pt x="205739" y="0"/>
                </a:moveTo>
                <a:lnTo>
                  <a:pt x="0" y="0"/>
                </a:lnTo>
                <a:lnTo>
                  <a:pt x="0" y="263652"/>
                </a:lnTo>
                <a:lnTo>
                  <a:pt x="205739" y="263652"/>
                </a:lnTo>
                <a:lnTo>
                  <a:pt x="205739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257031" y="3540252"/>
            <a:ext cx="204470" cy="198120"/>
          </a:xfrm>
          <a:custGeom>
            <a:avLst/>
            <a:gdLst/>
            <a:ahLst/>
            <a:cxnLst/>
            <a:rect l="l" t="t" r="r" b="b"/>
            <a:pathLst>
              <a:path w="204470" h="198120">
                <a:moveTo>
                  <a:pt x="204216" y="0"/>
                </a:moveTo>
                <a:lnTo>
                  <a:pt x="0" y="0"/>
                </a:lnTo>
                <a:lnTo>
                  <a:pt x="0" y="198120"/>
                </a:lnTo>
                <a:lnTo>
                  <a:pt x="204216" y="198120"/>
                </a:lnTo>
                <a:lnTo>
                  <a:pt x="20421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769095" y="3540252"/>
            <a:ext cx="204470" cy="198120"/>
          </a:xfrm>
          <a:custGeom>
            <a:avLst/>
            <a:gdLst/>
            <a:ahLst/>
            <a:cxnLst/>
            <a:rect l="l" t="t" r="r" b="b"/>
            <a:pathLst>
              <a:path w="204470" h="198120">
                <a:moveTo>
                  <a:pt x="204215" y="0"/>
                </a:moveTo>
                <a:lnTo>
                  <a:pt x="0" y="0"/>
                </a:lnTo>
                <a:lnTo>
                  <a:pt x="0" y="198120"/>
                </a:lnTo>
                <a:lnTo>
                  <a:pt x="204215" y="198120"/>
                </a:lnTo>
                <a:lnTo>
                  <a:pt x="204215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281159" y="3540252"/>
            <a:ext cx="204470" cy="152400"/>
          </a:xfrm>
          <a:custGeom>
            <a:avLst/>
            <a:gdLst/>
            <a:ahLst/>
            <a:cxnLst/>
            <a:rect l="l" t="t" r="r" b="b"/>
            <a:pathLst>
              <a:path w="204470" h="152400">
                <a:moveTo>
                  <a:pt x="204216" y="0"/>
                </a:moveTo>
                <a:lnTo>
                  <a:pt x="0" y="0"/>
                </a:lnTo>
                <a:lnTo>
                  <a:pt x="0" y="152400"/>
                </a:lnTo>
                <a:lnTo>
                  <a:pt x="204216" y="152400"/>
                </a:lnTo>
                <a:lnTo>
                  <a:pt x="204216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793223" y="3570732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 h="0">
                <a:moveTo>
                  <a:pt x="0" y="0"/>
                </a:moveTo>
                <a:lnTo>
                  <a:pt x="204216" y="0"/>
                </a:lnTo>
              </a:path>
            </a:pathLst>
          </a:custGeom>
          <a:ln w="60960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305288" y="3563873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47244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44752" y="2404872"/>
            <a:ext cx="0" cy="2650490"/>
          </a:xfrm>
          <a:custGeom>
            <a:avLst/>
            <a:gdLst/>
            <a:ahLst/>
            <a:cxnLst/>
            <a:rect l="l" t="t" r="r" b="b"/>
            <a:pathLst>
              <a:path w="0" h="2650490">
                <a:moveTo>
                  <a:pt x="0" y="2650235"/>
                </a:moveTo>
                <a:lnTo>
                  <a:pt x="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82267" y="5055108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382267" y="467715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382267" y="4297679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82267" y="3919728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382267" y="3540252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382267" y="3162300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382267" y="2782823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382267" y="2404872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44752" y="3540252"/>
            <a:ext cx="9730740" cy="0"/>
          </a:xfrm>
          <a:custGeom>
            <a:avLst/>
            <a:gdLst/>
            <a:ahLst/>
            <a:cxnLst/>
            <a:rect l="l" t="t" r="r" b="b"/>
            <a:pathLst>
              <a:path w="9730740" h="0">
                <a:moveTo>
                  <a:pt x="0" y="0"/>
                </a:moveTo>
                <a:lnTo>
                  <a:pt x="973074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44752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956816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468879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980944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493008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005071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517135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029200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541264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053328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566916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078980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591043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103107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615171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9127235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9639300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0151364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0663428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1175492" y="3540252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863295" y="2264105"/>
            <a:ext cx="412750" cy="28917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59055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15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59055">
              <a:lnSpc>
                <a:spcPct val="100000"/>
              </a:lnSpc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5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14605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5%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14605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0%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8763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5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5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-</a:t>
            </a: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10"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623360" y="5167995"/>
            <a:ext cx="207010" cy="6927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5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ria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135805" y="5167897"/>
            <a:ext cx="207010" cy="5670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5">
                <a:latin typeface="Times New Roman"/>
                <a:cs typeface="Times New Roman"/>
              </a:rPr>
              <a:t>G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eece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647869" y="5167920"/>
            <a:ext cx="207010" cy="7321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>
                <a:latin typeface="Times New Roman"/>
                <a:cs typeface="Times New Roman"/>
              </a:rPr>
              <a:t>Rom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nia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160187" y="5166942"/>
            <a:ext cx="207010" cy="7067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ort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 spc="-5">
                <a:latin typeface="Times New Roman"/>
                <a:cs typeface="Times New Roman"/>
              </a:rPr>
              <a:t>gal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672409" y="5168619"/>
            <a:ext cx="207010" cy="5829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ol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184696" y="5169098"/>
            <a:ext cx="207010" cy="10033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80">
                <a:latin typeface="Times New Roman"/>
                <a:cs typeface="Times New Roman"/>
              </a:rPr>
              <a:t>Netherlands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697014" y="5168114"/>
            <a:ext cx="207010" cy="3835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5209078" y="5167366"/>
            <a:ext cx="207010" cy="63436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65">
                <a:latin typeface="Times New Roman"/>
                <a:cs typeface="Times New Roman"/>
              </a:rPr>
              <a:t>Finland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5721396" y="5167784"/>
            <a:ext cx="207010" cy="7423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>
                <a:latin typeface="Times New Roman"/>
                <a:cs typeface="Times New Roman"/>
              </a:rPr>
              <a:t>H</a:t>
            </a:r>
            <a:r>
              <a:rPr dirty="0" sz="1400" spc="-15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nga</a:t>
            </a:r>
            <a:r>
              <a:rPr dirty="0" sz="1400">
                <a:latin typeface="Times New Roman"/>
                <a:cs typeface="Times New Roman"/>
              </a:rPr>
              <a:t>ry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6233841" y="5168781"/>
            <a:ext cx="207010" cy="7651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5">
                <a:latin typeface="Times New Roman"/>
                <a:cs typeface="Times New Roman"/>
              </a:rPr>
              <a:t>Ge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745905" y="5167752"/>
            <a:ext cx="207010" cy="7677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85">
                <a:latin typeface="Times New Roman"/>
                <a:cs typeface="Times New Roman"/>
              </a:rPr>
              <a:t>Denmark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258223" y="5168146"/>
            <a:ext cx="207010" cy="47053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 spc="-5">
                <a:latin typeface="Times New Roman"/>
                <a:cs typeface="Times New Roman"/>
              </a:rPr>
              <a:t>pain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770668" y="5169148"/>
            <a:ext cx="207010" cy="676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95">
                <a:latin typeface="Times New Roman"/>
                <a:cs typeface="Times New Roman"/>
              </a:rPr>
              <a:t>Norway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8282732" y="5168642"/>
            <a:ext cx="207010" cy="6864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elgi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8795050" y="5168000"/>
            <a:ext cx="207010" cy="61595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70">
                <a:latin typeface="Times New Roman"/>
                <a:cs typeface="Times New Roman"/>
              </a:rPr>
              <a:t>Austria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9307368" y="5167714"/>
            <a:ext cx="207010" cy="2940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5">
                <a:latin typeface="Times New Roman"/>
                <a:cs typeface="Times New Roman"/>
              </a:rPr>
              <a:t>UK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9819432" y="5168207"/>
            <a:ext cx="207010" cy="6502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0331877" y="5168633"/>
            <a:ext cx="207010" cy="5511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5">
                <a:latin typeface="Times New Roman"/>
                <a:cs typeface="Times New Roman"/>
              </a:rPr>
              <a:t>Fr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10843941" y="5169221"/>
            <a:ext cx="207010" cy="5930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rela</a:t>
            </a:r>
            <a:r>
              <a:rPr dirty="0" sz="1400" spc="-1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202051" y="1919477"/>
            <a:ext cx="57886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30" b="1">
                <a:latin typeface="Times New Roman"/>
                <a:cs typeface="Times New Roman"/>
              </a:rPr>
              <a:t>Average </a:t>
            </a:r>
            <a:r>
              <a:rPr dirty="0" sz="1600" spc="45" b="1">
                <a:latin typeface="Times New Roman"/>
                <a:cs typeface="Times New Roman"/>
              </a:rPr>
              <a:t>decadal </a:t>
            </a:r>
            <a:r>
              <a:rPr dirty="0" sz="1600" spc="55" b="1">
                <a:latin typeface="Times New Roman"/>
                <a:cs typeface="Times New Roman"/>
              </a:rPr>
              <a:t>change </a:t>
            </a:r>
            <a:r>
              <a:rPr dirty="0" sz="1600" spc="80" b="1">
                <a:latin typeface="Times New Roman"/>
                <a:cs typeface="Times New Roman"/>
              </a:rPr>
              <a:t>in </a:t>
            </a:r>
            <a:r>
              <a:rPr dirty="0" sz="1600" spc="45" b="1">
                <a:latin typeface="Times New Roman"/>
                <a:cs typeface="Times New Roman"/>
              </a:rPr>
              <a:t>population: </a:t>
            </a:r>
            <a:r>
              <a:rPr dirty="0" sz="1600" spc="-5" b="1">
                <a:latin typeface="Times New Roman"/>
                <a:cs typeface="Times New Roman"/>
              </a:rPr>
              <a:t>2015-2080 </a:t>
            </a:r>
            <a:r>
              <a:rPr dirty="0" sz="1600" spc="55" b="1">
                <a:latin typeface="Times New Roman"/>
                <a:cs typeface="Times New Roman"/>
              </a:rPr>
              <a:t>vs.</a:t>
            </a:r>
            <a:r>
              <a:rPr dirty="0" sz="1600" spc="-19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1850-1980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192014" y="6519468"/>
            <a:ext cx="69164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i="1">
                <a:latin typeface="Times New Roman"/>
                <a:cs typeface="Times New Roman"/>
              </a:rPr>
              <a:t>Source: </a:t>
            </a:r>
            <a:r>
              <a:rPr dirty="0" sz="1400" spc="35" i="1">
                <a:latin typeface="Times New Roman"/>
                <a:cs typeface="Times New Roman"/>
              </a:rPr>
              <a:t>Author </a:t>
            </a:r>
            <a:r>
              <a:rPr dirty="0" sz="1400" spc="-10" i="1">
                <a:latin typeface="Times New Roman"/>
                <a:cs typeface="Times New Roman"/>
              </a:rPr>
              <a:t>calculations, </a:t>
            </a:r>
            <a:r>
              <a:rPr dirty="0" sz="1400" spc="-40" i="1">
                <a:latin typeface="Times New Roman"/>
                <a:cs typeface="Times New Roman"/>
              </a:rPr>
              <a:t>based </a:t>
            </a:r>
            <a:r>
              <a:rPr dirty="0" sz="1400" i="1">
                <a:latin typeface="Times New Roman"/>
                <a:cs typeface="Times New Roman"/>
              </a:rPr>
              <a:t>on </a:t>
            </a:r>
            <a:r>
              <a:rPr dirty="0" sz="1400" spc="10" i="1">
                <a:latin typeface="Times New Roman"/>
                <a:cs typeface="Times New Roman"/>
              </a:rPr>
              <a:t>Maddison </a:t>
            </a:r>
            <a:r>
              <a:rPr dirty="0" sz="1400" i="1">
                <a:latin typeface="Times New Roman"/>
                <a:cs typeface="Times New Roman"/>
              </a:rPr>
              <a:t>(2013), </a:t>
            </a:r>
            <a:r>
              <a:rPr dirty="0" sz="1400" spc="5" i="1">
                <a:latin typeface="Times New Roman"/>
                <a:cs typeface="Times New Roman"/>
              </a:rPr>
              <a:t>Eurostat </a:t>
            </a:r>
            <a:r>
              <a:rPr dirty="0" sz="1400" i="1">
                <a:latin typeface="Times New Roman"/>
                <a:cs typeface="Times New Roman"/>
              </a:rPr>
              <a:t>Population </a:t>
            </a:r>
            <a:r>
              <a:rPr dirty="0" sz="1400" spc="-15" i="1">
                <a:latin typeface="Times New Roman"/>
                <a:cs typeface="Times New Roman"/>
              </a:rPr>
              <a:t>Projections</a:t>
            </a:r>
            <a:r>
              <a:rPr dirty="0" sz="1400" spc="-18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(2013)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80"/>
              <a:t>Ireland’s</a:t>
            </a:r>
            <a:r>
              <a:rPr dirty="0" spc="-5"/>
              <a:t> </a:t>
            </a:r>
            <a:r>
              <a:rPr dirty="0" spc="195"/>
              <a:t>demographic</a:t>
            </a:r>
            <a:r>
              <a:rPr dirty="0" spc="-40"/>
              <a:t> </a:t>
            </a:r>
            <a:r>
              <a:rPr dirty="0" spc="145"/>
              <a:t>outlier</a:t>
            </a:r>
            <a:r>
              <a:rPr dirty="0"/>
              <a:t> </a:t>
            </a:r>
            <a:r>
              <a:rPr dirty="0" spc="175"/>
              <a:t>status</a:t>
            </a:r>
            <a:r>
              <a:rPr dirty="0" spc="10"/>
              <a:t> </a:t>
            </a:r>
            <a:r>
              <a:rPr dirty="0" spc="75"/>
              <a:t>is</a:t>
            </a:r>
            <a:r>
              <a:rPr dirty="0"/>
              <a:t> </a:t>
            </a:r>
            <a:r>
              <a:rPr dirty="0" spc="120"/>
              <a:t>also</a:t>
            </a:r>
            <a:r>
              <a:rPr dirty="0"/>
              <a:t> </a:t>
            </a:r>
            <a:r>
              <a:rPr dirty="0" spc="180"/>
              <a:t>evident</a:t>
            </a:r>
            <a:r>
              <a:rPr dirty="0" spc="-5"/>
              <a:t> </a:t>
            </a:r>
            <a:r>
              <a:rPr dirty="0" spc="145"/>
              <a:t>in  </a:t>
            </a:r>
            <a:r>
              <a:rPr dirty="0" spc="180"/>
              <a:t>urbanization</a:t>
            </a:r>
            <a:r>
              <a:rPr dirty="0" spc="-45"/>
              <a:t> </a:t>
            </a:r>
            <a:r>
              <a:rPr dirty="0" spc="150"/>
              <a:t>rates</a:t>
            </a:r>
            <a:r>
              <a:rPr dirty="0" spc="10"/>
              <a:t> </a:t>
            </a:r>
            <a:r>
              <a:rPr dirty="0" spc="265"/>
              <a:t>and</a:t>
            </a:r>
            <a:r>
              <a:rPr dirty="0" spc="-20"/>
              <a:t> </a:t>
            </a:r>
            <a:r>
              <a:rPr dirty="0" spc="150"/>
              <a:t>in</a:t>
            </a:r>
            <a:r>
              <a:rPr dirty="0" spc="-5"/>
              <a:t> </a:t>
            </a:r>
            <a:r>
              <a:rPr dirty="0" spc="160"/>
              <a:t>average</a:t>
            </a:r>
            <a:r>
              <a:rPr dirty="0"/>
              <a:t> </a:t>
            </a:r>
            <a:r>
              <a:rPr dirty="0" spc="195"/>
              <a:t>household</a:t>
            </a:r>
            <a:r>
              <a:rPr dirty="0" spc="-10"/>
              <a:t> </a:t>
            </a:r>
            <a:r>
              <a:rPr dirty="0" spc="110"/>
              <a:t>size</a:t>
            </a:r>
          </a:p>
        </p:txBody>
      </p:sp>
      <p:sp>
        <p:nvSpPr>
          <p:cNvPr id="3" name="object 3"/>
          <p:cNvSpPr/>
          <p:nvPr/>
        </p:nvSpPr>
        <p:spPr>
          <a:xfrm>
            <a:off x="5803391" y="492861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77840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52288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25211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99659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74108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47032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21479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95928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68852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43300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47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90672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865120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39567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12492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86939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61388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34311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08760" y="49286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50263" y="4928615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0" y="0"/>
                </a:moveTo>
                <a:lnTo>
                  <a:pt x="6705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03391" y="463905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77840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352288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125211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899659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74108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447032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221479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95928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68852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543300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17747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90672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865120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639567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412492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86939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961388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34311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508760" y="46390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350263" y="4639055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0" y="0"/>
                </a:moveTo>
                <a:lnTo>
                  <a:pt x="6705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803391" y="4349496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577840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352288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125211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899659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674108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47032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221479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95928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768852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543300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317747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090672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865120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639567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412492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186939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961388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734311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508760" y="434949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350263" y="4349496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0" y="0"/>
                </a:moveTo>
                <a:lnTo>
                  <a:pt x="6705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803391" y="405993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577840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352288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125211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899659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674108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447032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221479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995928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768852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543300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317747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090672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865120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639567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412492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186939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961388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734311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508760" y="40599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350263" y="4059935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0" y="0"/>
                </a:moveTo>
                <a:lnTo>
                  <a:pt x="6705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803391" y="3770376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577840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352288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125211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899659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674108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447032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221479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995928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768852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543300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090672" y="3770376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 h="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865120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639567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412492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186939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961388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734311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508760" y="3770376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350263" y="3770376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0" y="0"/>
                </a:moveTo>
                <a:lnTo>
                  <a:pt x="6705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803391" y="348081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577840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352288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899659" y="3480815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674108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447032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221479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995928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3768852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543300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317747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090672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865120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2639567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412492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186939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961388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734311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508760" y="348081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350263" y="3480815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0" y="0"/>
                </a:moveTo>
                <a:lnTo>
                  <a:pt x="6705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803391" y="319125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577840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352288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125211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4674108" y="3191255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4447032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221479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995928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543300" y="3191255"/>
            <a:ext cx="361315" cy="0"/>
          </a:xfrm>
          <a:custGeom>
            <a:avLst/>
            <a:gdLst/>
            <a:ahLst/>
            <a:cxnLst/>
            <a:rect l="l" t="t" r="r" b="b"/>
            <a:pathLst>
              <a:path w="361314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317747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090672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865120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639567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412492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186939" y="319125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350263" y="3191255"/>
            <a:ext cx="746760" cy="0"/>
          </a:xfrm>
          <a:custGeom>
            <a:avLst/>
            <a:gdLst/>
            <a:ahLst/>
            <a:cxnLst/>
            <a:rect l="l" t="t" r="r" b="b"/>
            <a:pathLst>
              <a:path w="746760" h="0">
                <a:moveTo>
                  <a:pt x="0" y="0"/>
                </a:moveTo>
                <a:lnTo>
                  <a:pt x="74676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803391" y="290169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577840" y="290169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5125211" y="2901695"/>
            <a:ext cx="363220" cy="0"/>
          </a:xfrm>
          <a:custGeom>
            <a:avLst/>
            <a:gdLst/>
            <a:ahLst/>
            <a:cxnLst/>
            <a:rect l="l" t="t" r="r" b="b"/>
            <a:pathLst>
              <a:path w="363220" h="0">
                <a:moveTo>
                  <a:pt x="0" y="0"/>
                </a:moveTo>
                <a:lnTo>
                  <a:pt x="36271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899659" y="290169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674108" y="290169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4447032" y="290169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4221479" y="290169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995928" y="290169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768852" y="290169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543300" y="290169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317747" y="290169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1350263" y="2901695"/>
            <a:ext cx="1876425" cy="0"/>
          </a:xfrm>
          <a:custGeom>
            <a:avLst/>
            <a:gdLst/>
            <a:ahLst/>
            <a:cxnLst/>
            <a:rect l="l" t="t" r="r" b="b"/>
            <a:pathLst>
              <a:path w="1876425" h="0">
                <a:moveTo>
                  <a:pt x="0" y="0"/>
                </a:moveTo>
                <a:lnTo>
                  <a:pt x="187604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5803391" y="261213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 h="0">
                <a:moveTo>
                  <a:pt x="0" y="0"/>
                </a:moveTo>
                <a:lnTo>
                  <a:pt x="6858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5577840" y="26121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5352288" y="26121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5125211" y="2612135"/>
            <a:ext cx="135890" cy="0"/>
          </a:xfrm>
          <a:custGeom>
            <a:avLst/>
            <a:gdLst/>
            <a:ahLst/>
            <a:cxnLst/>
            <a:rect l="l" t="t" r="r" b="b"/>
            <a:pathLst>
              <a:path w="135889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350263" y="2612135"/>
            <a:ext cx="3685540" cy="0"/>
          </a:xfrm>
          <a:custGeom>
            <a:avLst/>
            <a:gdLst/>
            <a:ahLst/>
            <a:cxnLst/>
            <a:rect l="l" t="t" r="r" b="b"/>
            <a:pathLst>
              <a:path w="3685540" h="0">
                <a:moveTo>
                  <a:pt x="0" y="0"/>
                </a:moveTo>
                <a:lnTo>
                  <a:pt x="368503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1350263" y="2322576"/>
            <a:ext cx="4521835" cy="0"/>
          </a:xfrm>
          <a:custGeom>
            <a:avLst/>
            <a:gdLst/>
            <a:ahLst/>
            <a:cxnLst/>
            <a:rect l="l" t="t" r="r" b="b"/>
            <a:pathLst>
              <a:path w="4521835" h="0">
                <a:moveTo>
                  <a:pt x="0" y="0"/>
                </a:moveTo>
                <a:lnTo>
                  <a:pt x="452170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1417319" y="3886200"/>
            <a:ext cx="91440" cy="1332230"/>
          </a:xfrm>
          <a:custGeom>
            <a:avLst/>
            <a:gdLst/>
            <a:ahLst/>
            <a:cxnLst/>
            <a:rect l="l" t="t" r="r" b="b"/>
            <a:pathLst>
              <a:path w="91440" h="1332229">
                <a:moveTo>
                  <a:pt x="0" y="1331976"/>
                </a:moveTo>
                <a:lnTo>
                  <a:pt x="91440" y="1331976"/>
                </a:lnTo>
                <a:lnTo>
                  <a:pt x="91440" y="0"/>
                </a:lnTo>
                <a:lnTo>
                  <a:pt x="0" y="0"/>
                </a:lnTo>
                <a:lnTo>
                  <a:pt x="0" y="1331976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000755" y="3422903"/>
            <a:ext cx="90170" cy="1795780"/>
          </a:xfrm>
          <a:custGeom>
            <a:avLst/>
            <a:gdLst/>
            <a:ahLst/>
            <a:cxnLst/>
            <a:rect l="l" t="t" r="r" b="b"/>
            <a:pathLst>
              <a:path w="90169" h="1795779">
                <a:moveTo>
                  <a:pt x="0" y="1795272"/>
                </a:moveTo>
                <a:lnTo>
                  <a:pt x="89916" y="1795272"/>
                </a:lnTo>
                <a:lnTo>
                  <a:pt x="89916" y="0"/>
                </a:lnTo>
                <a:lnTo>
                  <a:pt x="0" y="0"/>
                </a:lnTo>
                <a:lnTo>
                  <a:pt x="0" y="1795272"/>
                </a:lnTo>
                <a:close/>
              </a:path>
            </a:pathLst>
          </a:custGeom>
          <a:solidFill>
            <a:srgbClr val="BE9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644395" y="4204715"/>
            <a:ext cx="90170" cy="1013460"/>
          </a:xfrm>
          <a:custGeom>
            <a:avLst/>
            <a:gdLst/>
            <a:ahLst/>
            <a:cxnLst/>
            <a:rect l="l" t="t" r="r" b="b"/>
            <a:pathLst>
              <a:path w="90169" h="1013460">
                <a:moveTo>
                  <a:pt x="89916" y="0"/>
                </a:moveTo>
                <a:lnTo>
                  <a:pt x="0" y="0"/>
                </a:lnTo>
                <a:lnTo>
                  <a:pt x="0" y="1013459"/>
                </a:lnTo>
                <a:lnTo>
                  <a:pt x="89916" y="1013459"/>
                </a:lnTo>
                <a:lnTo>
                  <a:pt x="89916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1869948" y="3509771"/>
            <a:ext cx="91440" cy="1708785"/>
          </a:xfrm>
          <a:custGeom>
            <a:avLst/>
            <a:gdLst/>
            <a:ahLst/>
            <a:cxnLst/>
            <a:rect l="l" t="t" r="r" b="b"/>
            <a:pathLst>
              <a:path w="91439" h="1708785">
                <a:moveTo>
                  <a:pt x="91439" y="0"/>
                </a:moveTo>
                <a:lnTo>
                  <a:pt x="0" y="0"/>
                </a:lnTo>
                <a:lnTo>
                  <a:pt x="0" y="1708403"/>
                </a:lnTo>
                <a:lnTo>
                  <a:pt x="91439" y="1708403"/>
                </a:lnTo>
                <a:lnTo>
                  <a:pt x="91439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097023" y="3162300"/>
            <a:ext cx="90170" cy="2056130"/>
          </a:xfrm>
          <a:custGeom>
            <a:avLst/>
            <a:gdLst/>
            <a:ahLst/>
            <a:cxnLst/>
            <a:rect l="l" t="t" r="r" b="b"/>
            <a:pathLst>
              <a:path w="90169" h="2056129">
                <a:moveTo>
                  <a:pt x="89915" y="0"/>
                </a:moveTo>
                <a:lnTo>
                  <a:pt x="0" y="0"/>
                </a:lnTo>
                <a:lnTo>
                  <a:pt x="0" y="2055876"/>
                </a:lnTo>
                <a:lnTo>
                  <a:pt x="89915" y="2055876"/>
                </a:lnTo>
                <a:lnTo>
                  <a:pt x="89915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322576" y="3596640"/>
            <a:ext cx="90170" cy="1621790"/>
          </a:xfrm>
          <a:custGeom>
            <a:avLst/>
            <a:gdLst/>
            <a:ahLst/>
            <a:cxnLst/>
            <a:rect l="l" t="t" r="r" b="b"/>
            <a:pathLst>
              <a:path w="90169" h="1621789">
                <a:moveTo>
                  <a:pt x="89916" y="0"/>
                </a:moveTo>
                <a:lnTo>
                  <a:pt x="0" y="0"/>
                </a:lnTo>
                <a:lnTo>
                  <a:pt x="0" y="1621536"/>
                </a:lnTo>
                <a:lnTo>
                  <a:pt x="89916" y="1621536"/>
                </a:lnTo>
                <a:lnTo>
                  <a:pt x="89916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548127" y="3422903"/>
            <a:ext cx="91440" cy="1795780"/>
          </a:xfrm>
          <a:custGeom>
            <a:avLst/>
            <a:gdLst/>
            <a:ahLst/>
            <a:cxnLst/>
            <a:rect l="l" t="t" r="r" b="b"/>
            <a:pathLst>
              <a:path w="91439" h="1795779">
                <a:moveTo>
                  <a:pt x="91440" y="0"/>
                </a:moveTo>
                <a:lnTo>
                  <a:pt x="0" y="0"/>
                </a:lnTo>
                <a:lnTo>
                  <a:pt x="0" y="1795272"/>
                </a:lnTo>
                <a:lnTo>
                  <a:pt x="91440" y="1795272"/>
                </a:lnTo>
                <a:lnTo>
                  <a:pt x="91440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775204" y="3567684"/>
            <a:ext cx="90170" cy="1651000"/>
          </a:xfrm>
          <a:custGeom>
            <a:avLst/>
            <a:gdLst/>
            <a:ahLst/>
            <a:cxnLst/>
            <a:rect l="l" t="t" r="r" b="b"/>
            <a:pathLst>
              <a:path w="90169" h="1651000">
                <a:moveTo>
                  <a:pt x="89915" y="0"/>
                </a:moveTo>
                <a:lnTo>
                  <a:pt x="0" y="0"/>
                </a:lnTo>
                <a:lnTo>
                  <a:pt x="0" y="1650491"/>
                </a:lnTo>
                <a:lnTo>
                  <a:pt x="89915" y="1650491"/>
                </a:lnTo>
                <a:lnTo>
                  <a:pt x="89915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226307" y="3770376"/>
            <a:ext cx="91440" cy="1447800"/>
          </a:xfrm>
          <a:custGeom>
            <a:avLst/>
            <a:gdLst/>
            <a:ahLst/>
            <a:cxnLst/>
            <a:rect l="l" t="t" r="r" b="b"/>
            <a:pathLst>
              <a:path w="91439" h="1447800">
                <a:moveTo>
                  <a:pt x="91440" y="0"/>
                </a:moveTo>
                <a:lnTo>
                  <a:pt x="0" y="0"/>
                </a:lnTo>
                <a:lnTo>
                  <a:pt x="0" y="1447800"/>
                </a:lnTo>
                <a:lnTo>
                  <a:pt x="91440" y="1447800"/>
                </a:lnTo>
                <a:lnTo>
                  <a:pt x="91440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453384" y="3220211"/>
            <a:ext cx="90170" cy="1998345"/>
          </a:xfrm>
          <a:custGeom>
            <a:avLst/>
            <a:gdLst/>
            <a:ahLst/>
            <a:cxnLst/>
            <a:rect l="l" t="t" r="r" b="b"/>
            <a:pathLst>
              <a:path w="90170" h="1998345">
                <a:moveTo>
                  <a:pt x="89915" y="0"/>
                </a:moveTo>
                <a:lnTo>
                  <a:pt x="0" y="0"/>
                </a:lnTo>
                <a:lnTo>
                  <a:pt x="0" y="1997964"/>
                </a:lnTo>
                <a:lnTo>
                  <a:pt x="89915" y="1997964"/>
                </a:lnTo>
                <a:lnTo>
                  <a:pt x="89915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3678935" y="3191255"/>
            <a:ext cx="90170" cy="2026920"/>
          </a:xfrm>
          <a:custGeom>
            <a:avLst/>
            <a:gdLst/>
            <a:ahLst/>
            <a:cxnLst/>
            <a:rect l="l" t="t" r="r" b="b"/>
            <a:pathLst>
              <a:path w="90170" h="2026920">
                <a:moveTo>
                  <a:pt x="89915" y="0"/>
                </a:moveTo>
                <a:lnTo>
                  <a:pt x="0" y="0"/>
                </a:lnTo>
                <a:lnTo>
                  <a:pt x="0" y="2026920"/>
                </a:lnTo>
                <a:lnTo>
                  <a:pt x="89915" y="2026920"/>
                </a:lnTo>
                <a:lnTo>
                  <a:pt x="89915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3904488" y="2959607"/>
            <a:ext cx="91440" cy="2258695"/>
          </a:xfrm>
          <a:custGeom>
            <a:avLst/>
            <a:gdLst/>
            <a:ahLst/>
            <a:cxnLst/>
            <a:rect l="l" t="t" r="r" b="b"/>
            <a:pathLst>
              <a:path w="91439" h="2258695">
                <a:moveTo>
                  <a:pt x="91439" y="0"/>
                </a:moveTo>
                <a:lnTo>
                  <a:pt x="0" y="0"/>
                </a:lnTo>
                <a:lnTo>
                  <a:pt x="0" y="2258567"/>
                </a:lnTo>
                <a:lnTo>
                  <a:pt x="91439" y="2258567"/>
                </a:lnTo>
                <a:lnTo>
                  <a:pt x="91439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4131564" y="3625596"/>
            <a:ext cx="90170" cy="1592580"/>
          </a:xfrm>
          <a:custGeom>
            <a:avLst/>
            <a:gdLst/>
            <a:ahLst/>
            <a:cxnLst/>
            <a:rect l="l" t="t" r="r" b="b"/>
            <a:pathLst>
              <a:path w="90170" h="1592579">
                <a:moveTo>
                  <a:pt x="89915" y="0"/>
                </a:moveTo>
                <a:lnTo>
                  <a:pt x="0" y="0"/>
                </a:lnTo>
                <a:lnTo>
                  <a:pt x="0" y="1592579"/>
                </a:lnTo>
                <a:lnTo>
                  <a:pt x="89915" y="1592579"/>
                </a:lnTo>
                <a:lnTo>
                  <a:pt x="89915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4357115" y="3075432"/>
            <a:ext cx="90170" cy="2143125"/>
          </a:xfrm>
          <a:custGeom>
            <a:avLst/>
            <a:gdLst/>
            <a:ahLst/>
            <a:cxnLst/>
            <a:rect l="l" t="t" r="r" b="b"/>
            <a:pathLst>
              <a:path w="90170" h="2143125">
                <a:moveTo>
                  <a:pt x="89916" y="0"/>
                </a:moveTo>
                <a:lnTo>
                  <a:pt x="0" y="0"/>
                </a:lnTo>
                <a:lnTo>
                  <a:pt x="0" y="2142743"/>
                </a:lnTo>
                <a:lnTo>
                  <a:pt x="89916" y="2142743"/>
                </a:lnTo>
                <a:lnTo>
                  <a:pt x="89916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4582667" y="2843783"/>
            <a:ext cx="91440" cy="2374900"/>
          </a:xfrm>
          <a:custGeom>
            <a:avLst/>
            <a:gdLst/>
            <a:ahLst/>
            <a:cxnLst/>
            <a:rect l="l" t="t" r="r" b="b"/>
            <a:pathLst>
              <a:path w="91439" h="2374900">
                <a:moveTo>
                  <a:pt x="91440" y="0"/>
                </a:moveTo>
                <a:lnTo>
                  <a:pt x="0" y="0"/>
                </a:lnTo>
                <a:lnTo>
                  <a:pt x="0" y="2374391"/>
                </a:lnTo>
                <a:lnTo>
                  <a:pt x="91440" y="2374391"/>
                </a:lnTo>
                <a:lnTo>
                  <a:pt x="91440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4809744" y="3191255"/>
            <a:ext cx="90170" cy="2026920"/>
          </a:xfrm>
          <a:custGeom>
            <a:avLst/>
            <a:gdLst/>
            <a:ahLst/>
            <a:cxnLst/>
            <a:rect l="l" t="t" r="r" b="b"/>
            <a:pathLst>
              <a:path w="90170" h="2026920">
                <a:moveTo>
                  <a:pt x="89915" y="0"/>
                </a:moveTo>
                <a:lnTo>
                  <a:pt x="0" y="0"/>
                </a:lnTo>
                <a:lnTo>
                  <a:pt x="0" y="2026920"/>
                </a:lnTo>
                <a:lnTo>
                  <a:pt x="89915" y="2026920"/>
                </a:lnTo>
                <a:lnTo>
                  <a:pt x="89915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5035296" y="3480815"/>
            <a:ext cx="90170" cy="1737360"/>
          </a:xfrm>
          <a:custGeom>
            <a:avLst/>
            <a:gdLst/>
            <a:ahLst/>
            <a:cxnLst/>
            <a:rect l="l" t="t" r="r" b="b"/>
            <a:pathLst>
              <a:path w="90170" h="1737360">
                <a:moveTo>
                  <a:pt x="89915" y="0"/>
                </a:moveTo>
                <a:lnTo>
                  <a:pt x="0" y="0"/>
                </a:lnTo>
                <a:lnTo>
                  <a:pt x="0" y="1737360"/>
                </a:lnTo>
                <a:lnTo>
                  <a:pt x="89915" y="1737360"/>
                </a:lnTo>
                <a:lnTo>
                  <a:pt x="89915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5260847" y="2901695"/>
            <a:ext cx="91440" cy="2316480"/>
          </a:xfrm>
          <a:custGeom>
            <a:avLst/>
            <a:gdLst/>
            <a:ahLst/>
            <a:cxnLst/>
            <a:rect l="l" t="t" r="r" b="b"/>
            <a:pathLst>
              <a:path w="91439" h="2316479">
                <a:moveTo>
                  <a:pt x="91439" y="0"/>
                </a:moveTo>
                <a:lnTo>
                  <a:pt x="0" y="0"/>
                </a:lnTo>
                <a:lnTo>
                  <a:pt x="0" y="2316479"/>
                </a:lnTo>
                <a:lnTo>
                  <a:pt x="91439" y="2316479"/>
                </a:lnTo>
                <a:lnTo>
                  <a:pt x="91439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487923" y="3393947"/>
            <a:ext cx="90170" cy="1824355"/>
          </a:xfrm>
          <a:custGeom>
            <a:avLst/>
            <a:gdLst/>
            <a:ahLst/>
            <a:cxnLst/>
            <a:rect l="l" t="t" r="r" b="b"/>
            <a:pathLst>
              <a:path w="90170" h="1824354">
                <a:moveTo>
                  <a:pt x="89915" y="0"/>
                </a:moveTo>
                <a:lnTo>
                  <a:pt x="0" y="0"/>
                </a:lnTo>
                <a:lnTo>
                  <a:pt x="0" y="1824227"/>
                </a:lnTo>
                <a:lnTo>
                  <a:pt x="89915" y="1824227"/>
                </a:lnTo>
                <a:lnTo>
                  <a:pt x="89915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713476" y="2554223"/>
            <a:ext cx="90170" cy="2664460"/>
          </a:xfrm>
          <a:custGeom>
            <a:avLst/>
            <a:gdLst/>
            <a:ahLst/>
            <a:cxnLst/>
            <a:rect l="l" t="t" r="r" b="b"/>
            <a:pathLst>
              <a:path w="90170" h="2664460">
                <a:moveTo>
                  <a:pt x="89915" y="0"/>
                </a:moveTo>
                <a:lnTo>
                  <a:pt x="0" y="0"/>
                </a:lnTo>
                <a:lnTo>
                  <a:pt x="0" y="2663952"/>
                </a:lnTo>
                <a:lnTo>
                  <a:pt x="89915" y="2663952"/>
                </a:lnTo>
                <a:lnTo>
                  <a:pt x="89915" y="0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1417319" y="3364991"/>
            <a:ext cx="91440" cy="521334"/>
          </a:xfrm>
          <a:custGeom>
            <a:avLst/>
            <a:gdLst/>
            <a:ahLst/>
            <a:cxnLst/>
            <a:rect l="l" t="t" r="r" b="b"/>
            <a:pathLst>
              <a:path w="91440" h="521335">
                <a:moveTo>
                  <a:pt x="0" y="521208"/>
                </a:moveTo>
                <a:lnTo>
                  <a:pt x="91440" y="521208"/>
                </a:lnTo>
                <a:lnTo>
                  <a:pt x="91440" y="0"/>
                </a:lnTo>
                <a:lnTo>
                  <a:pt x="0" y="0"/>
                </a:lnTo>
                <a:lnTo>
                  <a:pt x="0" y="521208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3000755" y="2901695"/>
            <a:ext cx="90170" cy="521334"/>
          </a:xfrm>
          <a:custGeom>
            <a:avLst/>
            <a:gdLst/>
            <a:ahLst/>
            <a:cxnLst/>
            <a:rect l="l" t="t" r="r" b="b"/>
            <a:pathLst>
              <a:path w="90169" h="521335">
                <a:moveTo>
                  <a:pt x="0" y="521208"/>
                </a:moveTo>
                <a:lnTo>
                  <a:pt x="89916" y="521208"/>
                </a:lnTo>
                <a:lnTo>
                  <a:pt x="89916" y="0"/>
                </a:lnTo>
                <a:lnTo>
                  <a:pt x="0" y="0"/>
                </a:lnTo>
                <a:lnTo>
                  <a:pt x="0" y="521208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1644395" y="3364991"/>
            <a:ext cx="90170" cy="840105"/>
          </a:xfrm>
          <a:custGeom>
            <a:avLst/>
            <a:gdLst/>
            <a:ahLst/>
            <a:cxnLst/>
            <a:rect l="l" t="t" r="r" b="b"/>
            <a:pathLst>
              <a:path w="90169" h="840104">
                <a:moveTo>
                  <a:pt x="89916" y="0"/>
                </a:moveTo>
                <a:lnTo>
                  <a:pt x="0" y="0"/>
                </a:lnTo>
                <a:lnTo>
                  <a:pt x="0" y="839724"/>
                </a:lnTo>
                <a:lnTo>
                  <a:pt x="89916" y="839724"/>
                </a:lnTo>
                <a:lnTo>
                  <a:pt x="89916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1869948" y="3220211"/>
            <a:ext cx="91440" cy="289560"/>
          </a:xfrm>
          <a:custGeom>
            <a:avLst/>
            <a:gdLst/>
            <a:ahLst/>
            <a:cxnLst/>
            <a:rect l="l" t="t" r="r" b="b"/>
            <a:pathLst>
              <a:path w="91439" h="289560">
                <a:moveTo>
                  <a:pt x="91439" y="0"/>
                </a:moveTo>
                <a:lnTo>
                  <a:pt x="0" y="0"/>
                </a:lnTo>
                <a:lnTo>
                  <a:pt x="0" y="289560"/>
                </a:lnTo>
                <a:lnTo>
                  <a:pt x="91439" y="289560"/>
                </a:lnTo>
                <a:lnTo>
                  <a:pt x="91439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2097023" y="3017520"/>
            <a:ext cx="90170" cy="144780"/>
          </a:xfrm>
          <a:custGeom>
            <a:avLst/>
            <a:gdLst/>
            <a:ahLst/>
            <a:cxnLst/>
            <a:rect l="l" t="t" r="r" b="b"/>
            <a:pathLst>
              <a:path w="90169" h="144780">
                <a:moveTo>
                  <a:pt x="89915" y="0"/>
                </a:moveTo>
                <a:lnTo>
                  <a:pt x="0" y="0"/>
                </a:lnTo>
                <a:lnTo>
                  <a:pt x="0" y="144779"/>
                </a:lnTo>
                <a:lnTo>
                  <a:pt x="89915" y="144779"/>
                </a:lnTo>
                <a:lnTo>
                  <a:pt x="89915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2322576" y="2959607"/>
            <a:ext cx="90170" cy="637540"/>
          </a:xfrm>
          <a:custGeom>
            <a:avLst/>
            <a:gdLst/>
            <a:ahLst/>
            <a:cxnLst/>
            <a:rect l="l" t="t" r="r" b="b"/>
            <a:pathLst>
              <a:path w="90169" h="637539">
                <a:moveTo>
                  <a:pt x="89916" y="0"/>
                </a:moveTo>
                <a:lnTo>
                  <a:pt x="0" y="0"/>
                </a:lnTo>
                <a:lnTo>
                  <a:pt x="0" y="637031"/>
                </a:lnTo>
                <a:lnTo>
                  <a:pt x="89916" y="637031"/>
                </a:lnTo>
                <a:lnTo>
                  <a:pt x="89916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2548127" y="2901695"/>
            <a:ext cx="91440" cy="521334"/>
          </a:xfrm>
          <a:custGeom>
            <a:avLst/>
            <a:gdLst/>
            <a:ahLst/>
            <a:cxnLst/>
            <a:rect l="l" t="t" r="r" b="b"/>
            <a:pathLst>
              <a:path w="91439" h="521335">
                <a:moveTo>
                  <a:pt x="91440" y="0"/>
                </a:moveTo>
                <a:lnTo>
                  <a:pt x="0" y="0"/>
                </a:lnTo>
                <a:lnTo>
                  <a:pt x="0" y="521207"/>
                </a:lnTo>
                <a:lnTo>
                  <a:pt x="91440" y="521207"/>
                </a:lnTo>
                <a:lnTo>
                  <a:pt x="91440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2775204" y="2901695"/>
            <a:ext cx="90170" cy="666115"/>
          </a:xfrm>
          <a:custGeom>
            <a:avLst/>
            <a:gdLst/>
            <a:ahLst/>
            <a:cxnLst/>
            <a:rect l="l" t="t" r="r" b="b"/>
            <a:pathLst>
              <a:path w="90169" h="666114">
                <a:moveTo>
                  <a:pt x="89915" y="0"/>
                </a:moveTo>
                <a:lnTo>
                  <a:pt x="0" y="0"/>
                </a:lnTo>
                <a:lnTo>
                  <a:pt x="0" y="665988"/>
                </a:lnTo>
                <a:lnTo>
                  <a:pt x="89915" y="665988"/>
                </a:lnTo>
                <a:lnTo>
                  <a:pt x="89915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3226307" y="2872739"/>
            <a:ext cx="91440" cy="897890"/>
          </a:xfrm>
          <a:custGeom>
            <a:avLst/>
            <a:gdLst/>
            <a:ahLst/>
            <a:cxnLst/>
            <a:rect l="l" t="t" r="r" b="b"/>
            <a:pathLst>
              <a:path w="91439" h="897889">
                <a:moveTo>
                  <a:pt x="91440" y="0"/>
                </a:moveTo>
                <a:lnTo>
                  <a:pt x="0" y="0"/>
                </a:lnTo>
                <a:lnTo>
                  <a:pt x="0" y="897636"/>
                </a:lnTo>
                <a:lnTo>
                  <a:pt x="91440" y="897636"/>
                </a:lnTo>
                <a:lnTo>
                  <a:pt x="91440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3453384" y="2843783"/>
            <a:ext cx="90170" cy="376555"/>
          </a:xfrm>
          <a:custGeom>
            <a:avLst/>
            <a:gdLst/>
            <a:ahLst/>
            <a:cxnLst/>
            <a:rect l="l" t="t" r="r" b="b"/>
            <a:pathLst>
              <a:path w="90170" h="376555">
                <a:moveTo>
                  <a:pt x="89915" y="0"/>
                </a:moveTo>
                <a:lnTo>
                  <a:pt x="0" y="0"/>
                </a:lnTo>
                <a:lnTo>
                  <a:pt x="0" y="376427"/>
                </a:lnTo>
                <a:lnTo>
                  <a:pt x="89915" y="376427"/>
                </a:lnTo>
                <a:lnTo>
                  <a:pt x="89915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3678935" y="2843783"/>
            <a:ext cx="90170" cy="347980"/>
          </a:xfrm>
          <a:custGeom>
            <a:avLst/>
            <a:gdLst/>
            <a:ahLst/>
            <a:cxnLst/>
            <a:rect l="l" t="t" r="r" b="b"/>
            <a:pathLst>
              <a:path w="90170" h="347980">
                <a:moveTo>
                  <a:pt x="89915" y="0"/>
                </a:moveTo>
                <a:lnTo>
                  <a:pt x="0" y="0"/>
                </a:lnTo>
                <a:lnTo>
                  <a:pt x="0" y="347471"/>
                </a:lnTo>
                <a:lnTo>
                  <a:pt x="89915" y="347471"/>
                </a:lnTo>
                <a:lnTo>
                  <a:pt x="89915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3904488" y="2814827"/>
            <a:ext cx="91440" cy="144780"/>
          </a:xfrm>
          <a:custGeom>
            <a:avLst/>
            <a:gdLst/>
            <a:ahLst/>
            <a:cxnLst/>
            <a:rect l="l" t="t" r="r" b="b"/>
            <a:pathLst>
              <a:path w="91439" h="144780">
                <a:moveTo>
                  <a:pt x="91439" y="0"/>
                </a:moveTo>
                <a:lnTo>
                  <a:pt x="0" y="0"/>
                </a:lnTo>
                <a:lnTo>
                  <a:pt x="0" y="144780"/>
                </a:lnTo>
                <a:lnTo>
                  <a:pt x="91439" y="144780"/>
                </a:lnTo>
                <a:lnTo>
                  <a:pt x="91439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4131564" y="2785872"/>
            <a:ext cx="90170" cy="840105"/>
          </a:xfrm>
          <a:custGeom>
            <a:avLst/>
            <a:gdLst/>
            <a:ahLst/>
            <a:cxnLst/>
            <a:rect l="l" t="t" r="r" b="b"/>
            <a:pathLst>
              <a:path w="90170" h="840104">
                <a:moveTo>
                  <a:pt x="89915" y="0"/>
                </a:moveTo>
                <a:lnTo>
                  <a:pt x="0" y="0"/>
                </a:lnTo>
                <a:lnTo>
                  <a:pt x="0" y="839723"/>
                </a:lnTo>
                <a:lnTo>
                  <a:pt x="89915" y="839723"/>
                </a:lnTo>
                <a:lnTo>
                  <a:pt x="89915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4357115" y="2670048"/>
            <a:ext cx="90170" cy="405765"/>
          </a:xfrm>
          <a:custGeom>
            <a:avLst/>
            <a:gdLst/>
            <a:ahLst/>
            <a:cxnLst/>
            <a:rect l="l" t="t" r="r" b="b"/>
            <a:pathLst>
              <a:path w="90170" h="405764">
                <a:moveTo>
                  <a:pt x="89916" y="0"/>
                </a:moveTo>
                <a:lnTo>
                  <a:pt x="0" y="0"/>
                </a:lnTo>
                <a:lnTo>
                  <a:pt x="0" y="405384"/>
                </a:lnTo>
                <a:lnTo>
                  <a:pt x="89916" y="405384"/>
                </a:lnTo>
                <a:lnTo>
                  <a:pt x="89916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4582667" y="2612135"/>
            <a:ext cx="91440" cy="231775"/>
          </a:xfrm>
          <a:custGeom>
            <a:avLst/>
            <a:gdLst/>
            <a:ahLst/>
            <a:cxnLst/>
            <a:rect l="l" t="t" r="r" b="b"/>
            <a:pathLst>
              <a:path w="91439" h="231775">
                <a:moveTo>
                  <a:pt x="91440" y="0"/>
                </a:moveTo>
                <a:lnTo>
                  <a:pt x="0" y="0"/>
                </a:lnTo>
                <a:lnTo>
                  <a:pt x="0" y="231648"/>
                </a:lnTo>
                <a:lnTo>
                  <a:pt x="91440" y="231648"/>
                </a:lnTo>
                <a:lnTo>
                  <a:pt x="91440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4809744" y="2612135"/>
            <a:ext cx="90170" cy="579120"/>
          </a:xfrm>
          <a:custGeom>
            <a:avLst/>
            <a:gdLst/>
            <a:ahLst/>
            <a:cxnLst/>
            <a:rect l="l" t="t" r="r" b="b"/>
            <a:pathLst>
              <a:path w="90170" h="579119">
                <a:moveTo>
                  <a:pt x="89915" y="0"/>
                </a:moveTo>
                <a:lnTo>
                  <a:pt x="0" y="0"/>
                </a:lnTo>
                <a:lnTo>
                  <a:pt x="0" y="579119"/>
                </a:lnTo>
                <a:lnTo>
                  <a:pt x="89915" y="579119"/>
                </a:lnTo>
                <a:lnTo>
                  <a:pt x="89915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5035296" y="2583179"/>
            <a:ext cx="90170" cy="897890"/>
          </a:xfrm>
          <a:custGeom>
            <a:avLst/>
            <a:gdLst/>
            <a:ahLst/>
            <a:cxnLst/>
            <a:rect l="l" t="t" r="r" b="b"/>
            <a:pathLst>
              <a:path w="90170" h="897889">
                <a:moveTo>
                  <a:pt x="89915" y="0"/>
                </a:moveTo>
                <a:lnTo>
                  <a:pt x="0" y="0"/>
                </a:lnTo>
                <a:lnTo>
                  <a:pt x="0" y="897636"/>
                </a:lnTo>
                <a:lnTo>
                  <a:pt x="89915" y="897636"/>
                </a:lnTo>
                <a:lnTo>
                  <a:pt x="89915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5260847" y="2496311"/>
            <a:ext cx="91440" cy="405765"/>
          </a:xfrm>
          <a:custGeom>
            <a:avLst/>
            <a:gdLst/>
            <a:ahLst/>
            <a:cxnLst/>
            <a:rect l="l" t="t" r="r" b="b"/>
            <a:pathLst>
              <a:path w="91439" h="405764">
                <a:moveTo>
                  <a:pt x="91439" y="0"/>
                </a:moveTo>
                <a:lnTo>
                  <a:pt x="0" y="0"/>
                </a:lnTo>
                <a:lnTo>
                  <a:pt x="0" y="405384"/>
                </a:lnTo>
                <a:lnTo>
                  <a:pt x="91439" y="405384"/>
                </a:lnTo>
                <a:lnTo>
                  <a:pt x="91439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487923" y="2496311"/>
            <a:ext cx="90170" cy="897890"/>
          </a:xfrm>
          <a:custGeom>
            <a:avLst/>
            <a:gdLst/>
            <a:ahLst/>
            <a:cxnLst/>
            <a:rect l="l" t="t" r="r" b="b"/>
            <a:pathLst>
              <a:path w="90170" h="897889">
                <a:moveTo>
                  <a:pt x="89915" y="0"/>
                </a:moveTo>
                <a:lnTo>
                  <a:pt x="0" y="0"/>
                </a:lnTo>
                <a:lnTo>
                  <a:pt x="0" y="897636"/>
                </a:lnTo>
                <a:lnTo>
                  <a:pt x="89915" y="897636"/>
                </a:lnTo>
                <a:lnTo>
                  <a:pt x="89915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5713476" y="2380488"/>
            <a:ext cx="90170" cy="173990"/>
          </a:xfrm>
          <a:custGeom>
            <a:avLst/>
            <a:gdLst/>
            <a:ahLst/>
            <a:cxnLst/>
            <a:rect l="l" t="t" r="r" b="b"/>
            <a:pathLst>
              <a:path w="90170" h="173989">
                <a:moveTo>
                  <a:pt x="89915" y="0"/>
                </a:moveTo>
                <a:lnTo>
                  <a:pt x="0" y="0"/>
                </a:lnTo>
                <a:lnTo>
                  <a:pt x="0" y="173736"/>
                </a:lnTo>
                <a:lnTo>
                  <a:pt x="89915" y="173736"/>
                </a:lnTo>
                <a:lnTo>
                  <a:pt x="89915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1350263" y="2322576"/>
            <a:ext cx="0" cy="2895600"/>
          </a:xfrm>
          <a:custGeom>
            <a:avLst/>
            <a:gdLst/>
            <a:ahLst/>
            <a:cxnLst/>
            <a:rect l="l" t="t" r="r" b="b"/>
            <a:pathLst>
              <a:path w="0" h="2895600">
                <a:moveTo>
                  <a:pt x="0" y="2895600"/>
                </a:moveTo>
                <a:lnTo>
                  <a:pt x="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1287780" y="5218176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1287780" y="492861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1287780" y="463905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1287780" y="4349496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1287780" y="405993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1287780" y="3770376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1287780" y="348081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1287780" y="319125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1287780" y="290169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1287780" y="2612135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1287780" y="2322576"/>
            <a:ext cx="62865" cy="0"/>
          </a:xfrm>
          <a:custGeom>
            <a:avLst/>
            <a:gdLst/>
            <a:ahLst/>
            <a:cxnLst/>
            <a:rect l="l" t="t" r="r" b="b"/>
            <a:pathLst>
              <a:path w="62865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1350263" y="5218176"/>
            <a:ext cx="4521835" cy="0"/>
          </a:xfrm>
          <a:custGeom>
            <a:avLst/>
            <a:gdLst/>
            <a:ahLst/>
            <a:cxnLst/>
            <a:rect l="l" t="t" r="r" b="b"/>
            <a:pathLst>
              <a:path w="4521835" h="0">
                <a:moveTo>
                  <a:pt x="0" y="0"/>
                </a:moveTo>
                <a:lnTo>
                  <a:pt x="4521708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1350263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1575816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1802892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028444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2253995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2481072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2706623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2932176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3159251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3384803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3610355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3837432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4062984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4288535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4515611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4741164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4968240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5193791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5419344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5646420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5871971" y="5218176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 txBox="1"/>
          <p:nvPr/>
        </p:nvSpPr>
        <p:spPr>
          <a:xfrm>
            <a:off x="888898" y="2106269"/>
            <a:ext cx="292735" cy="321183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algn="ctr" marL="86995">
              <a:lnSpc>
                <a:spcPct val="100000"/>
              </a:lnSpc>
              <a:spcBef>
                <a:spcPts val="600"/>
              </a:spcBef>
            </a:pPr>
            <a:r>
              <a:rPr dirty="0" sz="1400" spc="-10">
                <a:latin typeface="Times New Roman"/>
                <a:cs typeface="Times New Roman"/>
              </a:rPr>
              <a:t>90</a:t>
            </a:r>
            <a:endParaRPr sz="1400">
              <a:latin typeface="Times New Roman"/>
              <a:cs typeface="Times New Roman"/>
            </a:endParaRPr>
          </a:p>
          <a:p>
            <a:pPr algn="ctr" marL="86995">
              <a:lnSpc>
                <a:spcPct val="100000"/>
              </a:lnSpc>
              <a:spcBef>
                <a:spcPts val="600"/>
              </a:spcBef>
            </a:pPr>
            <a:r>
              <a:rPr dirty="0" sz="1400" spc="-10">
                <a:latin typeface="Times New Roman"/>
                <a:cs typeface="Times New Roman"/>
              </a:rPr>
              <a:t>80</a:t>
            </a:r>
            <a:endParaRPr sz="1400">
              <a:latin typeface="Times New Roman"/>
              <a:cs typeface="Times New Roman"/>
            </a:endParaRPr>
          </a:p>
          <a:p>
            <a:pPr algn="ctr" marL="86995">
              <a:lnSpc>
                <a:spcPct val="100000"/>
              </a:lnSpc>
              <a:spcBef>
                <a:spcPts val="600"/>
              </a:spcBef>
            </a:pPr>
            <a:r>
              <a:rPr dirty="0" sz="1400" spc="-10">
                <a:latin typeface="Times New Roman"/>
                <a:cs typeface="Times New Roman"/>
              </a:rPr>
              <a:t>70</a:t>
            </a:r>
            <a:endParaRPr sz="1400">
              <a:latin typeface="Times New Roman"/>
              <a:cs typeface="Times New Roman"/>
            </a:endParaRPr>
          </a:p>
          <a:p>
            <a:pPr algn="ctr" marL="86995">
              <a:lnSpc>
                <a:spcPct val="100000"/>
              </a:lnSpc>
              <a:spcBef>
                <a:spcPts val="605"/>
              </a:spcBef>
            </a:pPr>
            <a:r>
              <a:rPr dirty="0" sz="1400" spc="-10">
                <a:latin typeface="Times New Roman"/>
                <a:cs typeface="Times New Roman"/>
              </a:rPr>
              <a:t>60</a:t>
            </a:r>
            <a:endParaRPr sz="1400">
              <a:latin typeface="Times New Roman"/>
              <a:cs typeface="Times New Roman"/>
            </a:endParaRPr>
          </a:p>
          <a:p>
            <a:pPr algn="ctr" marL="86995">
              <a:lnSpc>
                <a:spcPct val="100000"/>
              </a:lnSpc>
              <a:spcBef>
                <a:spcPts val="600"/>
              </a:spcBef>
            </a:pPr>
            <a:r>
              <a:rPr dirty="0" sz="1400" spc="-10">
                <a:latin typeface="Times New Roman"/>
                <a:cs typeface="Times New Roman"/>
              </a:rPr>
              <a:t>50</a:t>
            </a:r>
            <a:endParaRPr sz="1400">
              <a:latin typeface="Times New Roman"/>
              <a:cs typeface="Times New Roman"/>
            </a:endParaRPr>
          </a:p>
          <a:p>
            <a:pPr algn="ctr" marL="86995">
              <a:lnSpc>
                <a:spcPct val="100000"/>
              </a:lnSpc>
              <a:spcBef>
                <a:spcPts val="600"/>
              </a:spcBef>
            </a:pPr>
            <a:r>
              <a:rPr dirty="0" sz="1400" spc="-10">
                <a:latin typeface="Times New Roman"/>
                <a:cs typeface="Times New Roman"/>
              </a:rPr>
              <a:t>40</a:t>
            </a:r>
            <a:endParaRPr sz="1400">
              <a:latin typeface="Times New Roman"/>
              <a:cs typeface="Times New Roman"/>
            </a:endParaRPr>
          </a:p>
          <a:p>
            <a:pPr algn="ctr" marL="86995">
              <a:lnSpc>
                <a:spcPct val="100000"/>
              </a:lnSpc>
              <a:spcBef>
                <a:spcPts val="600"/>
              </a:spcBef>
            </a:pPr>
            <a:r>
              <a:rPr dirty="0" sz="1400" spc="-10">
                <a:latin typeface="Times New Roman"/>
                <a:cs typeface="Times New Roman"/>
              </a:rPr>
              <a:t>30</a:t>
            </a:r>
            <a:endParaRPr sz="1400">
              <a:latin typeface="Times New Roman"/>
              <a:cs typeface="Times New Roman"/>
            </a:endParaRPr>
          </a:p>
          <a:p>
            <a:pPr algn="ctr" marL="86995">
              <a:lnSpc>
                <a:spcPct val="100000"/>
              </a:lnSpc>
              <a:spcBef>
                <a:spcPts val="600"/>
              </a:spcBef>
            </a:pPr>
            <a:r>
              <a:rPr dirty="0" sz="1400" spc="-10">
                <a:latin typeface="Times New Roman"/>
                <a:cs typeface="Times New Roman"/>
              </a:rPr>
              <a:t>20</a:t>
            </a:r>
            <a:endParaRPr sz="1400">
              <a:latin typeface="Times New Roman"/>
              <a:cs typeface="Times New Roman"/>
            </a:endParaRPr>
          </a:p>
          <a:p>
            <a:pPr algn="ctr" marL="86995">
              <a:lnSpc>
                <a:spcPct val="100000"/>
              </a:lnSpc>
              <a:spcBef>
                <a:spcPts val="605"/>
              </a:spcBef>
            </a:pPr>
            <a:r>
              <a:rPr dirty="0" sz="1400" spc="-10"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  <a:p>
            <a:pPr algn="ctr" marL="177165">
              <a:lnSpc>
                <a:spcPct val="100000"/>
              </a:lnSpc>
              <a:spcBef>
                <a:spcPts val="600"/>
              </a:spcBef>
            </a:pP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1386251" y="5329884"/>
            <a:ext cx="4502785" cy="104838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r" marR="635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rela</a:t>
            </a:r>
            <a:r>
              <a:rPr dirty="0" sz="1400" spc="-1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marL="354965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ortugal</a:t>
            </a:r>
            <a:endParaRPr sz="1400">
              <a:latin typeface="Times New Roman"/>
              <a:cs typeface="Times New Roman"/>
            </a:endParaRPr>
          </a:p>
          <a:p>
            <a:pPr algn="r" marL="294640" marR="5080" indent="381635">
              <a:lnSpc>
                <a:spcPct val="106000"/>
              </a:lnSpc>
            </a:pP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ly  </a:t>
            </a:r>
            <a:r>
              <a:rPr dirty="0" sz="1400" spc="-10">
                <a:latin typeface="Times New Roman"/>
                <a:cs typeface="Times New Roman"/>
              </a:rPr>
              <a:t>G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ny  </a:t>
            </a:r>
            <a:r>
              <a:rPr dirty="0" sz="1400" spc="-5">
                <a:latin typeface="Times New Roman"/>
                <a:cs typeface="Times New Roman"/>
              </a:rPr>
              <a:t>G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eece  </a:t>
            </a:r>
            <a:r>
              <a:rPr dirty="0" sz="1400" spc="-5">
                <a:latin typeface="Times New Roman"/>
                <a:cs typeface="Times New Roman"/>
              </a:rPr>
              <a:t>Fr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nce  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 spc="-5">
                <a:latin typeface="Times New Roman"/>
                <a:cs typeface="Times New Roman"/>
              </a:rPr>
              <a:t>pain  </a:t>
            </a:r>
            <a:r>
              <a:rPr dirty="0" sz="1400" spc="-5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CD</a:t>
            </a:r>
            <a:endParaRPr sz="1400">
              <a:latin typeface="Times New Roman"/>
              <a:cs typeface="Times New Roman"/>
            </a:endParaRPr>
          </a:p>
          <a:p>
            <a:pPr algn="r" marL="429259" marR="5080" indent="-46355">
              <a:lnSpc>
                <a:spcPct val="105900"/>
              </a:lnSpc>
            </a:pPr>
            <a:r>
              <a:rPr dirty="0" sz="1400" spc="-5">
                <a:latin typeface="Times New Roman"/>
                <a:cs typeface="Times New Roman"/>
              </a:rPr>
              <a:t>Norw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y  </a:t>
            </a:r>
            <a:r>
              <a:rPr dirty="0" sz="1400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algn="r" marL="767080" marR="5080" indent="-102870">
              <a:lnSpc>
                <a:spcPct val="106000"/>
              </a:lnSpc>
            </a:pP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A  </a:t>
            </a:r>
            <a:r>
              <a:rPr dirty="0" sz="1400" spc="-5">
                <a:latin typeface="Times New Roman"/>
                <a:cs typeface="Times New Roman"/>
              </a:rPr>
              <a:t>UK</a:t>
            </a:r>
            <a:endParaRPr sz="1400">
              <a:latin typeface="Times New Roman"/>
              <a:cs typeface="Times New Roman"/>
            </a:endParaRPr>
          </a:p>
          <a:p>
            <a:pPr algn="r" marL="12700" marR="5080" indent="414655">
              <a:lnSpc>
                <a:spcPct val="106000"/>
              </a:lnSpc>
            </a:pPr>
            <a:r>
              <a:rPr dirty="0" sz="1400" spc="-5">
                <a:latin typeface="Times New Roman"/>
                <a:cs typeface="Times New Roman"/>
              </a:rPr>
              <a:t>Finl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  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en</a:t>
            </a:r>
            <a:r>
              <a:rPr dirty="0" sz="1400" spc="-10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k  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5">
                <a:latin typeface="Times New Roman"/>
                <a:cs typeface="Times New Roman"/>
              </a:rPr>
              <a:t>tr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lia  </a:t>
            </a: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5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rg  </a:t>
            </a:r>
            <a:r>
              <a:rPr dirty="0" sz="1400" spc="-5">
                <a:latin typeface="Times New Roman"/>
                <a:cs typeface="Times New Roman"/>
              </a:rPr>
              <a:t>Ne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 spc="-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r" marL="373380" marR="5080" indent="83820">
              <a:lnSpc>
                <a:spcPct val="106000"/>
              </a:lnSpc>
            </a:pP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cel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  </a:t>
            </a:r>
            <a:r>
              <a:rPr dirty="0" sz="1400">
                <a:latin typeface="Times New Roman"/>
                <a:cs typeface="Times New Roman"/>
              </a:rPr>
              <a:t>J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pan  </a:t>
            </a:r>
            <a:r>
              <a:rPr dirty="0" sz="1400">
                <a:latin typeface="Times New Roman"/>
                <a:cs typeface="Times New Roman"/>
              </a:rPr>
              <a:t>Belgi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1540891" y="1919477"/>
            <a:ext cx="37757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45" b="1">
                <a:latin typeface="Times New Roman"/>
                <a:cs typeface="Times New Roman"/>
              </a:rPr>
              <a:t>Urbanization </a:t>
            </a:r>
            <a:r>
              <a:rPr dirty="0" sz="1600" spc="10" b="1">
                <a:latin typeface="Times New Roman"/>
                <a:cs typeface="Times New Roman"/>
              </a:rPr>
              <a:t>rates, </a:t>
            </a:r>
            <a:r>
              <a:rPr dirty="0" sz="1600" spc="-5" b="1">
                <a:latin typeface="Times New Roman"/>
                <a:cs typeface="Times New Roman"/>
              </a:rPr>
              <a:t>1960-2016 </a:t>
            </a:r>
            <a:r>
              <a:rPr dirty="0" sz="1600" spc="85" b="1">
                <a:latin typeface="Times New Roman"/>
                <a:cs typeface="Times New Roman"/>
              </a:rPr>
              <a:t>by</a:t>
            </a:r>
            <a:r>
              <a:rPr dirty="0" sz="1600" spc="-50" b="1">
                <a:latin typeface="Times New Roman"/>
                <a:cs typeface="Times New Roman"/>
              </a:rPr>
              <a:t> </a:t>
            </a:r>
            <a:r>
              <a:rPr dirty="0" sz="1600" spc="30" b="1">
                <a:latin typeface="Times New Roman"/>
                <a:cs typeface="Times New Roman"/>
              </a:rPr>
              <a:t>country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1517903" y="2421635"/>
            <a:ext cx="106680" cy="108585"/>
          </a:xfrm>
          <a:custGeom>
            <a:avLst/>
            <a:gdLst/>
            <a:ahLst/>
            <a:cxnLst/>
            <a:rect l="l" t="t" r="r" b="b"/>
            <a:pathLst>
              <a:path w="106680" h="108585">
                <a:moveTo>
                  <a:pt x="0" y="108203"/>
                </a:moveTo>
                <a:lnTo>
                  <a:pt x="106680" y="108203"/>
                </a:lnTo>
                <a:lnTo>
                  <a:pt x="106680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 txBox="1"/>
          <p:nvPr/>
        </p:nvSpPr>
        <p:spPr>
          <a:xfrm>
            <a:off x="1661922" y="2336038"/>
            <a:ext cx="1400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1960-2016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change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1517903" y="2686811"/>
            <a:ext cx="106680" cy="108585"/>
          </a:xfrm>
          <a:custGeom>
            <a:avLst/>
            <a:gdLst/>
            <a:ahLst/>
            <a:cxnLst/>
            <a:rect l="l" t="t" r="r" b="b"/>
            <a:pathLst>
              <a:path w="106680" h="108585">
                <a:moveTo>
                  <a:pt x="0" y="108203"/>
                </a:moveTo>
                <a:lnTo>
                  <a:pt x="106680" y="108203"/>
                </a:lnTo>
                <a:lnTo>
                  <a:pt x="106680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333E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 txBox="1"/>
          <p:nvPr/>
        </p:nvSpPr>
        <p:spPr>
          <a:xfrm>
            <a:off x="1661922" y="2600960"/>
            <a:ext cx="14338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1960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70">
                <a:latin typeface="Times New Roman"/>
                <a:cs typeface="Times New Roman"/>
              </a:rPr>
              <a:t>urbanization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6816597" y="6519468"/>
            <a:ext cx="5298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i="1">
                <a:latin typeface="Times New Roman"/>
                <a:cs typeface="Times New Roman"/>
              </a:rPr>
              <a:t>Source: </a:t>
            </a:r>
            <a:r>
              <a:rPr dirty="0" sz="1400" spc="35" i="1">
                <a:latin typeface="Times New Roman"/>
                <a:cs typeface="Times New Roman"/>
              </a:rPr>
              <a:t>Author </a:t>
            </a:r>
            <a:r>
              <a:rPr dirty="0" sz="1400" spc="-10" i="1">
                <a:latin typeface="Times New Roman"/>
                <a:cs typeface="Times New Roman"/>
              </a:rPr>
              <a:t>calculations, </a:t>
            </a:r>
            <a:r>
              <a:rPr dirty="0" sz="1400" spc="-40" i="1">
                <a:latin typeface="Times New Roman"/>
                <a:cs typeface="Times New Roman"/>
              </a:rPr>
              <a:t>based </a:t>
            </a:r>
            <a:r>
              <a:rPr dirty="0" sz="1400" i="1">
                <a:latin typeface="Times New Roman"/>
                <a:cs typeface="Times New Roman"/>
              </a:rPr>
              <a:t>on </a:t>
            </a:r>
            <a:r>
              <a:rPr dirty="0" sz="1400" spc="20" i="1">
                <a:latin typeface="Times New Roman"/>
                <a:cs typeface="Times New Roman"/>
              </a:rPr>
              <a:t>Hypostat </a:t>
            </a:r>
            <a:r>
              <a:rPr dirty="0" sz="1400" i="1">
                <a:latin typeface="Times New Roman"/>
                <a:cs typeface="Times New Roman"/>
              </a:rPr>
              <a:t>(2016), </a:t>
            </a:r>
            <a:r>
              <a:rPr dirty="0" sz="1400" spc="114" i="1">
                <a:latin typeface="Times New Roman"/>
                <a:cs typeface="Times New Roman"/>
              </a:rPr>
              <a:t>UN </a:t>
            </a:r>
            <a:r>
              <a:rPr dirty="0" sz="1400" spc="75" i="1">
                <a:latin typeface="Times New Roman"/>
                <a:cs typeface="Times New Roman"/>
              </a:rPr>
              <a:t>WUP</a:t>
            </a:r>
            <a:r>
              <a:rPr dirty="0" sz="1400" spc="-22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(2014)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11138916" y="4901184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6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10888980" y="4901184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10639043" y="4901184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10389107" y="4901184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10139171" y="4901184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9889235" y="4901184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9640823" y="490118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9390888" y="490118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9140952" y="490118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8891016" y="490118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8641080" y="490118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8391143" y="490118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8141207" y="490118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7891271" y="490118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7641335" y="490118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7391400" y="490118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7141464" y="4901184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6891528" y="4901184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6716268" y="4901184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11138916" y="4590288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6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10888980" y="4590288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10639043" y="4590288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10389107" y="4590288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10139171" y="4590288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9889235" y="4590288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9640823" y="459028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9390888" y="459028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9140952" y="459028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8891016" y="459028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8641080" y="459028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8391143" y="459028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8141207" y="459028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7891271" y="459028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7641335" y="459028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7391400" y="459028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7141464" y="4590288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6891528" y="4590288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6716268" y="459028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11138916" y="4279391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6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10888980" y="4279391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10639043" y="4279391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10389107" y="4279391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10139171" y="4279391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9889235" y="4279391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9640823" y="42793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9390888" y="42793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9140952" y="42793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8891016" y="42793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8641080" y="42793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8391143" y="42793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/>
          <p:nvPr/>
        </p:nvSpPr>
        <p:spPr>
          <a:xfrm>
            <a:off x="8141207" y="42793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4" name="object 294"/>
          <p:cNvSpPr/>
          <p:nvPr/>
        </p:nvSpPr>
        <p:spPr>
          <a:xfrm>
            <a:off x="7891271" y="42793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7641335" y="42793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7391400" y="42793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7141464" y="4279391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6891528" y="4279391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6716268" y="427939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11138916" y="3968496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6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/>
          <p:nvPr/>
        </p:nvSpPr>
        <p:spPr>
          <a:xfrm>
            <a:off x="10888980" y="3968496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2" name="object 302"/>
          <p:cNvSpPr/>
          <p:nvPr/>
        </p:nvSpPr>
        <p:spPr>
          <a:xfrm>
            <a:off x="10639043" y="3968496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3" name="object 303"/>
          <p:cNvSpPr/>
          <p:nvPr/>
        </p:nvSpPr>
        <p:spPr>
          <a:xfrm>
            <a:off x="10389107" y="3968496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4" name="object 304"/>
          <p:cNvSpPr/>
          <p:nvPr/>
        </p:nvSpPr>
        <p:spPr>
          <a:xfrm>
            <a:off x="10139171" y="3968496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9889235" y="3968496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9640823" y="39684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9390888" y="39684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/>
          <p:nvPr/>
        </p:nvSpPr>
        <p:spPr>
          <a:xfrm>
            <a:off x="9140952" y="39684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9" name="object 309"/>
          <p:cNvSpPr/>
          <p:nvPr/>
        </p:nvSpPr>
        <p:spPr>
          <a:xfrm>
            <a:off x="8891016" y="39684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8641080" y="39684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8391143" y="39684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8141207" y="39684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/>
          <p:nvPr/>
        </p:nvSpPr>
        <p:spPr>
          <a:xfrm>
            <a:off x="7891271" y="39684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7641335" y="39684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7391400" y="39684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/>
          <p:nvPr/>
        </p:nvSpPr>
        <p:spPr>
          <a:xfrm>
            <a:off x="7141464" y="3968496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6891528" y="3968496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6716268" y="3968496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11138916" y="3657600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6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10139171" y="3657600"/>
            <a:ext cx="901065" cy="0"/>
          </a:xfrm>
          <a:custGeom>
            <a:avLst/>
            <a:gdLst/>
            <a:ahLst/>
            <a:cxnLst/>
            <a:rect l="l" t="t" r="r" b="b"/>
            <a:pathLst>
              <a:path w="901065" h="0">
                <a:moveTo>
                  <a:pt x="0" y="0"/>
                </a:moveTo>
                <a:lnTo>
                  <a:pt x="90068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9889235" y="3657600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9640823" y="36576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9390888" y="36576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/>
          <p:nvPr/>
        </p:nvSpPr>
        <p:spPr>
          <a:xfrm>
            <a:off x="9140952" y="36576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5" name="object 325"/>
          <p:cNvSpPr/>
          <p:nvPr/>
        </p:nvSpPr>
        <p:spPr>
          <a:xfrm>
            <a:off x="8891016" y="36576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8641080" y="36576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8391143" y="36576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8141207" y="36576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7891271" y="36576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7641335" y="36576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7391400" y="36576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7141464" y="3657600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/>
          <p:nvPr/>
        </p:nvSpPr>
        <p:spPr>
          <a:xfrm>
            <a:off x="6891528" y="3657600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4" name="object 334"/>
          <p:cNvSpPr/>
          <p:nvPr/>
        </p:nvSpPr>
        <p:spPr>
          <a:xfrm>
            <a:off x="6716268" y="365760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11138916" y="3346703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6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8891016" y="3346703"/>
            <a:ext cx="2148840" cy="0"/>
          </a:xfrm>
          <a:custGeom>
            <a:avLst/>
            <a:gdLst/>
            <a:ahLst/>
            <a:cxnLst/>
            <a:rect l="l" t="t" r="r" b="b"/>
            <a:pathLst>
              <a:path w="2148840" h="0">
                <a:moveTo>
                  <a:pt x="0" y="0"/>
                </a:moveTo>
                <a:lnTo>
                  <a:pt x="2148839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8641080" y="3346703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8391143" y="3346703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8141207" y="3346703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7891271" y="3346703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7641335" y="3346703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7391400" y="3346703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/>
          <p:nvPr/>
        </p:nvSpPr>
        <p:spPr>
          <a:xfrm>
            <a:off x="7141464" y="3346703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4" name="object 344"/>
          <p:cNvSpPr/>
          <p:nvPr/>
        </p:nvSpPr>
        <p:spPr>
          <a:xfrm>
            <a:off x="6891528" y="3346703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/>
          <p:nvPr/>
        </p:nvSpPr>
        <p:spPr>
          <a:xfrm>
            <a:off x="6716268" y="334670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7641335" y="3035807"/>
            <a:ext cx="3572510" cy="0"/>
          </a:xfrm>
          <a:custGeom>
            <a:avLst/>
            <a:gdLst/>
            <a:ahLst/>
            <a:cxnLst/>
            <a:rect l="l" t="t" r="r" b="b"/>
            <a:pathLst>
              <a:path w="3572509" h="0">
                <a:moveTo>
                  <a:pt x="0" y="0"/>
                </a:moveTo>
                <a:lnTo>
                  <a:pt x="357225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7391400" y="3035807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7141464" y="3035807"/>
            <a:ext cx="149860" cy="0"/>
          </a:xfrm>
          <a:custGeom>
            <a:avLst/>
            <a:gdLst/>
            <a:ahLst/>
            <a:cxnLst/>
            <a:rect l="l" t="t" r="r" b="b"/>
            <a:pathLst>
              <a:path w="149859" h="0">
                <a:moveTo>
                  <a:pt x="0" y="0"/>
                </a:moveTo>
                <a:lnTo>
                  <a:pt x="149351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6891528" y="3035807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6716268" y="303580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/>
          <p:nvPr/>
        </p:nvSpPr>
        <p:spPr>
          <a:xfrm>
            <a:off x="6891528" y="2724911"/>
            <a:ext cx="4322445" cy="0"/>
          </a:xfrm>
          <a:custGeom>
            <a:avLst/>
            <a:gdLst/>
            <a:ahLst/>
            <a:cxnLst/>
            <a:rect l="l" t="t" r="r" b="b"/>
            <a:pathLst>
              <a:path w="4322445" h="0">
                <a:moveTo>
                  <a:pt x="0" y="0"/>
                </a:moveTo>
                <a:lnTo>
                  <a:pt x="432206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2" name="object 352"/>
          <p:cNvSpPr/>
          <p:nvPr/>
        </p:nvSpPr>
        <p:spPr>
          <a:xfrm>
            <a:off x="6716268" y="2724911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6716268" y="2414016"/>
            <a:ext cx="4497705" cy="0"/>
          </a:xfrm>
          <a:custGeom>
            <a:avLst/>
            <a:gdLst/>
            <a:ahLst/>
            <a:cxnLst/>
            <a:rect l="l" t="t" r="r" b="b"/>
            <a:pathLst>
              <a:path w="4497705" h="0">
                <a:moveTo>
                  <a:pt x="0" y="0"/>
                </a:moveTo>
                <a:lnTo>
                  <a:pt x="4497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6792468" y="2569464"/>
            <a:ext cx="99060" cy="2642870"/>
          </a:xfrm>
          <a:custGeom>
            <a:avLst/>
            <a:gdLst/>
            <a:ahLst/>
            <a:cxnLst/>
            <a:rect l="l" t="t" r="r" b="b"/>
            <a:pathLst>
              <a:path w="99059" h="2642870">
                <a:moveTo>
                  <a:pt x="0" y="2642616"/>
                </a:moveTo>
                <a:lnTo>
                  <a:pt x="99059" y="2642616"/>
                </a:lnTo>
                <a:lnTo>
                  <a:pt x="99059" y="0"/>
                </a:lnTo>
                <a:lnTo>
                  <a:pt x="0" y="0"/>
                </a:lnTo>
                <a:lnTo>
                  <a:pt x="0" y="2642616"/>
                </a:lnTo>
                <a:close/>
              </a:path>
            </a:pathLst>
          </a:custGeom>
          <a:solidFill>
            <a:srgbClr val="5382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11039856" y="3191255"/>
            <a:ext cx="99060" cy="2021205"/>
          </a:xfrm>
          <a:custGeom>
            <a:avLst/>
            <a:gdLst/>
            <a:ahLst/>
            <a:cxnLst/>
            <a:rect l="l" t="t" r="r" b="b"/>
            <a:pathLst>
              <a:path w="99059" h="2021204">
                <a:moveTo>
                  <a:pt x="0" y="2020824"/>
                </a:moveTo>
                <a:lnTo>
                  <a:pt x="99059" y="2020824"/>
                </a:lnTo>
                <a:lnTo>
                  <a:pt x="99059" y="0"/>
                </a:lnTo>
                <a:lnTo>
                  <a:pt x="0" y="0"/>
                </a:lnTo>
                <a:lnTo>
                  <a:pt x="0" y="2020824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7042404" y="2724911"/>
            <a:ext cx="99060" cy="2487295"/>
          </a:xfrm>
          <a:custGeom>
            <a:avLst/>
            <a:gdLst/>
            <a:ahLst/>
            <a:cxnLst/>
            <a:rect l="l" t="t" r="r" b="b"/>
            <a:pathLst>
              <a:path w="99059" h="2487295">
                <a:moveTo>
                  <a:pt x="99060" y="0"/>
                </a:moveTo>
                <a:lnTo>
                  <a:pt x="0" y="0"/>
                </a:lnTo>
                <a:lnTo>
                  <a:pt x="0" y="2487168"/>
                </a:lnTo>
                <a:lnTo>
                  <a:pt x="99060" y="2487168"/>
                </a:lnTo>
                <a:lnTo>
                  <a:pt x="9906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/>
          <p:nvPr/>
        </p:nvSpPr>
        <p:spPr>
          <a:xfrm>
            <a:off x="7290816" y="2880360"/>
            <a:ext cx="100965" cy="2331720"/>
          </a:xfrm>
          <a:custGeom>
            <a:avLst/>
            <a:gdLst/>
            <a:ahLst/>
            <a:cxnLst/>
            <a:rect l="l" t="t" r="r" b="b"/>
            <a:pathLst>
              <a:path w="100965" h="2331720">
                <a:moveTo>
                  <a:pt x="100583" y="0"/>
                </a:moveTo>
                <a:lnTo>
                  <a:pt x="0" y="0"/>
                </a:lnTo>
                <a:lnTo>
                  <a:pt x="0" y="2331720"/>
                </a:lnTo>
                <a:lnTo>
                  <a:pt x="100583" y="2331720"/>
                </a:lnTo>
                <a:lnTo>
                  <a:pt x="10058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8" name="object 358"/>
          <p:cNvSpPr/>
          <p:nvPr/>
        </p:nvSpPr>
        <p:spPr>
          <a:xfrm>
            <a:off x="7540752" y="2880360"/>
            <a:ext cx="100965" cy="2331720"/>
          </a:xfrm>
          <a:custGeom>
            <a:avLst/>
            <a:gdLst/>
            <a:ahLst/>
            <a:cxnLst/>
            <a:rect l="l" t="t" r="r" b="b"/>
            <a:pathLst>
              <a:path w="100965" h="2331720">
                <a:moveTo>
                  <a:pt x="100583" y="0"/>
                </a:moveTo>
                <a:lnTo>
                  <a:pt x="0" y="0"/>
                </a:lnTo>
                <a:lnTo>
                  <a:pt x="0" y="2331720"/>
                </a:lnTo>
                <a:lnTo>
                  <a:pt x="100583" y="2331720"/>
                </a:lnTo>
                <a:lnTo>
                  <a:pt x="10058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/>
          <p:nvPr/>
        </p:nvSpPr>
        <p:spPr>
          <a:xfrm>
            <a:off x="7790688" y="3035807"/>
            <a:ext cx="100965" cy="2176780"/>
          </a:xfrm>
          <a:custGeom>
            <a:avLst/>
            <a:gdLst/>
            <a:ahLst/>
            <a:cxnLst/>
            <a:rect l="l" t="t" r="r" b="b"/>
            <a:pathLst>
              <a:path w="100965" h="2176779">
                <a:moveTo>
                  <a:pt x="100583" y="0"/>
                </a:moveTo>
                <a:lnTo>
                  <a:pt x="0" y="0"/>
                </a:lnTo>
                <a:lnTo>
                  <a:pt x="0" y="2176272"/>
                </a:lnTo>
                <a:lnTo>
                  <a:pt x="100583" y="2176272"/>
                </a:lnTo>
                <a:lnTo>
                  <a:pt x="10058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8040623" y="3035807"/>
            <a:ext cx="100965" cy="2176780"/>
          </a:xfrm>
          <a:custGeom>
            <a:avLst/>
            <a:gdLst/>
            <a:ahLst/>
            <a:cxnLst/>
            <a:rect l="l" t="t" r="r" b="b"/>
            <a:pathLst>
              <a:path w="100965" h="2176779">
                <a:moveTo>
                  <a:pt x="100583" y="0"/>
                </a:moveTo>
                <a:lnTo>
                  <a:pt x="0" y="0"/>
                </a:lnTo>
                <a:lnTo>
                  <a:pt x="0" y="2176272"/>
                </a:lnTo>
                <a:lnTo>
                  <a:pt x="100583" y="2176272"/>
                </a:lnTo>
                <a:lnTo>
                  <a:pt x="10058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8290559" y="3191255"/>
            <a:ext cx="100965" cy="2021205"/>
          </a:xfrm>
          <a:custGeom>
            <a:avLst/>
            <a:gdLst/>
            <a:ahLst/>
            <a:cxnLst/>
            <a:rect l="l" t="t" r="r" b="b"/>
            <a:pathLst>
              <a:path w="100965" h="2021204">
                <a:moveTo>
                  <a:pt x="100584" y="0"/>
                </a:moveTo>
                <a:lnTo>
                  <a:pt x="0" y="0"/>
                </a:lnTo>
                <a:lnTo>
                  <a:pt x="0" y="2020824"/>
                </a:lnTo>
                <a:lnTo>
                  <a:pt x="100584" y="2020824"/>
                </a:lnTo>
                <a:lnTo>
                  <a:pt x="10058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8540495" y="3191255"/>
            <a:ext cx="100965" cy="2021205"/>
          </a:xfrm>
          <a:custGeom>
            <a:avLst/>
            <a:gdLst/>
            <a:ahLst/>
            <a:cxnLst/>
            <a:rect l="l" t="t" r="r" b="b"/>
            <a:pathLst>
              <a:path w="100965" h="2021204">
                <a:moveTo>
                  <a:pt x="100583" y="0"/>
                </a:moveTo>
                <a:lnTo>
                  <a:pt x="0" y="0"/>
                </a:lnTo>
                <a:lnTo>
                  <a:pt x="0" y="2020824"/>
                </a:lnTo>
                <a:lnTo>
                  <a:pt x="100583" y="2020824"/>
                </a:lnTo>
                <a:lnTo>
                  <a:pt x="10058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8790431" y="3191255"/>
            <a:ext cx="100965" cy="2021205"/>
          </a:xfrm>
          <a:custGeom>
            <a:avLst/>
            <a:gdLst/>
            <a:ahLst/>
            <a:cxnLst/>
            <a:rect l="l" t="t" r="r" b="b"/>
            <a:pathLst>
              <a:path w="100965" h="2021204">
                <a:moveTo>
                  <a:pt x="100584" y="0"/>
                </a:moveTo>
                <a:lnTo>
                  <a:pt x="0" y="0"/>
                </a:lnTo>
                <a:lnTo>
                  <a:pt x="0" y="2020824"/>
                </a:lnTo>
                <a:lnTo>
                  <a:pt x="100584" y="2020824"/>
                </a:lnTo>
                <a:lnTo>
                  <a:pt x="10058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9040368" y="3346703"/>
            <a:ext cx="100965" cy="1865630"/>
          </a:xfrm>
          <a:custGeom>
            <a:avLst/>
            <a:gdLst/>
            <a:ahLst/>
            <a:cxnLst/>
            <a:rect l="l" t="t" r="r" b="b"/>
            <a:pathLst>
              <a:path w="100965" h="1865629">
                <a:moveTo>
                  <a:pt x="100583" y="0"/>
                </a:moveTo>
                <a:lnTo>
                  <a:pt x="0" y="0"/>
                </a:lnTo>
                <a:lnTo>
                  <a:pt x="0" y="1865376"/>
                </a:lnTo>
                <a:lnTo>
                  <a:pt x="100583" y="1865376"/>
                </a:lnTo>
                <a:lnTo>
                  <a:pt x="10058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9290304" y="3346703"/>
            <a:ext cx="100965" cy="1865630"/>
          </a:xfrm>
          <a:custGeom>
            <a:avLst/>
            <a:gdLst/>
            <a:ahLst/>
            <a:cxnLst/>
            <a:rect l="l" t="t" r="r" b="b"/>
            <a:pathLst>
              <a:path w="100965" h="1865629">
                <a:moveTo>
                  <a:pt x="100584" y="0"/>
                </a:moveTo>
                <a:lnTo>
                  <a:pt x="0" y="0"/>
                </a:lnTo>
                <a:lnTo>
                  <a:pt x="0" y="1865376"/>
                </a:lnTo>
                <a:lnTo>
                  <a:pt x="100584" y="1865376"/>
                </a:lnTo>
                <a:lnTo>
                  <a:pt x="100584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9540240" y="3346703"/>
            <a:ext cx="100965" cy="1865630"/>
          </a:xfrm>
          <a:custGeom>
            <a:avLst/>
            <a:gdLst/>
            <a:ahLst/>
            <a:cxnLst/>
            <a:rect l="l" t="t" r="r" b="b"/>
            <a:pathLst>
              <a:path w="100965" h="1865629">
                <a:moveTo>
                  <a:pt x="100583" y="0"/>
                </a:moveTo>
                <a:lnTo>
                  <a:pt x="0" y="0"/>
                </a:lnTo>
                <a:lnTo>
                  <a:pt x="0" y="1865376"/>
                </a:lnTo>
                <a:lnTo>
                  <a:pt x="100583" y="1865376"/>
                </a:lnTo>
                <a:lnTo>
                  <a:pt x="10058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/>
          <p:nvPr/>
        </p:nvSpPr>
        <p:spPr>
          <a:xfrm>
            <a:off x="9790176" y="3502152"/>
            <a:ext cx="99060" cy="1710055"/>
          </a:xfrm>
          <a:custGeom>
            <a:avLst/>
            <a:gdLst/>
            <a:ahLst/>
            <a:cxnLst/>
            <a:rect l="l" t="t" r="r" b="b"/>
            <a:pathLst>
              <a:path w="99059" h="1710054">
                <a:moveTo>
                  <a:pt x="99059" y="0"/>
                </a:moveTo>
                <a:lnTo>
                  <a:pt x="0" y="0"/>
                </a:lnTo>
                <a:lnTo>
                  <a:pt x="0" y="1709928"/>
                </a:lnTo>
                <a:lnTo>
                  <a:pt x="99059" y="1709928"/>
                </a:lnTo>
                <a:lnTo>
                  <a:pt x="99059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10040111" y="3502152"/>
            <a:ext cx="99060" cy="1710055"/>
          </a:xfrm>
          <a:custGeom>
            <a:avLst/>
            <a:gdLst/>
            <a:ahLst/>
            <a:cxnLst/>
            <a:rect l="l" t="t" r="r" b="b"/>
            <a:pathLst>
              <a:path w="99059" h="1710054">
                <a:moveTo>
                  <a:pt x="99060" y="0"/>
                </a:moveTo>
                <a:lnTo>
                  <a:pt x="0" y="0"/>
                </a:lnTo>
                <a:lnTo>
                  <a:pt x="0" y="1709928"/>
                </a:lnTo>
                <a:lnTo>
                  <a:pt x="99060" y="1709928"/>
                </a:lnTo>
                <a:lnTo>
                  <a:pt x="9906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10290047" y="3657600"/>
            <a:ext cx="99060" cy="1554480"/>
          </a:xfrm>
          <a:custGeom>
            <a:avLst/>
            <a:gdLst/>
            <a:ahLst/>
            <a:cxnLst/>
            <a:rect l="l" t="t" r="r" b="b"/>
            <a:pathLst>
              <a:path w="99059" h="1554479">
                <a:moveTo>
                  <a:pt x="99059" y="0"/>
                </a:moveTo>
                <a:lnTo>
                  <a:pt x="0" y="0"/>
                </a:lnTo>
                <a:lnTo>
                  <a:pt x="0" y="1554480"/>
                </a:lnTo>
                <a:lnTo>
                  <a:pt x="99059" y="1554480"/>
                </a:lnTo>
                <a:lnTo>
                  <a:pt x="99059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10539983" y="3657600"/>
            <a:ext cx="99060" cy="1554480"/>
          </a:xfrm>
          <a:custGeom>
            <a:avLst/>
            <a:gdLst/>
            <a:ahLst/>
            <a:cxnLst/>
            <a:rect l="l" t="t" r="r" b="b"/>
            <a:pathLst>
              <a:path w="99059" h="1554479">
                <a:moveTo>
                  <a:pt x="99060" y="0"/>
                </a:moveTo>
                <a:lnTo>
                  <a:pt x="0" y="0"/>
                </a:lnTo>
                <a:lnTo>
                  <a:pt x="0" y="1554480"/>
                </a:lnTo>
                <a:lnTo>
                  <a:pt x="99060" y="1554480"/>
                </a:lnTo>
                <a:lnTo>
                  <a:pt x="9906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10789919" y="3657600"/>
            <a:ext cx="99060" cy="1554480"/>
          </a:xfrm>
          <a:custGeom>
            <a:avLst/>
            <a:gdLst/>
            <a:ahLst/>
            <a:cxnLst/>
            <a:rect l="l" t="t" r="r" b="b"/>
            <a:pathLst>
              <a:path w="99059" h="1554479">
                <a:moveTo>
                  <a:pt x="99059" y="0"/>
                </a:moveTo>
                <a:lnTo>
                  <a:pt x="0" y="0"/>
                </a:lnTo>
                <a:lnTo>
                  <a:pt x="0" y="1554480"/>
                </a:lnTo>
                <a:lnTo>
                  <a:pt x="99059" y="1554480"/>
                </a:lnTo>
                <a:lnTo>
                  <a:pt x="99059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6716268" y="2414016"/>
            <a:ext cx="0" cy="2798445"/>
          </a:xfrm>
          <a:custGeom>
            <a:avLst/>
            <a:gdLst/>
            <a:ahLst/>
            <a:cxnLst/>
            <a:rect l="l" t="t" r="r" b="b"/>
            <a:pathLst>
              <a:path w="0" h="2798445">
                <a:moveTo>
                  <a:pt x="0" y="2798064"/>
                </a:moveTo>
                <a:lnTo>
                  <a:pt x="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6646164" y="5212079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6646164" y="4901184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6646164" y="4590288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6646164" y="4279391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6646164" y="3968496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6646164" y="3657600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6646164" y="3346703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6646164" y="3035807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6646164" y="2724911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6646164" y="2414016"/>
            <a:ext cx="70485" cy="0"/>
          </a:xfrm>
          <a:custGeom>
            <a:avLst/>
            <a:gdLst/>
            <a:ahLst/>
            <a:cxnLst/>
            <a:rect l="l" t="t" r="r" b="b"/>
            <a:pathLst>
              <a:path w="70484" h="0">
                <a:moveTo>
                  <a:pt x="0" y="0"/>
                </a:moveTo>
                <a:lnTo>
                  <a:pt x="7010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6716268" y="5212079"/>
            <a:ext cx="4497705" cy="0"/>
          </a:xfrm>
          <a:custGeom>
            <a:avLst/>
            <a:gdLst/>
            <a:ahLst/>
            <a:cxnLst/>
            <a:rect l="l" t="t" r="r" b="b"/>
            <a:pathLst>
              <a:path w="4497705" h="0">
                <a:moveTo>
                  <a:pt x="0" y="0"/>
                </a:moveTo>
                <a:lnTo>
                  <a:pt x="4497324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6716268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6966204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7216140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7466076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7716011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7965947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8215883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8465819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8715756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8965692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9215628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9465564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9715500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9965435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10215371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10465307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10713719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10963656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11213592" y="5212079"/>
            <a:ext cx="0" cy="62865"/>
          </a:xfrm>
          <a:custGeom>
            <a:avLst/>
            <a:gdLst/>
            <a:ahLst/>
            <a:cxnLst/>
            <a:rect l="l" t="t" r="r" b="b"/>
            <a:pathLst>
              <a:path w="0" h="62864">
                <a:moveTo>
                  <a:pt x="0" y="0"/>
                </a:moveTo>
                <a:lnTo>
                  <a:pt x="0" y="62484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 txBox="1"/>
          <p:nvPr/>
        </p:nvSpPr>
        <p:spPr>
          <a:xfrm>
            <a:off x="6243065" y="2190648"/>
            <a:ext cx="279400" cy="3134995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600" spc="-5">
                <a:latin typeface="Times New Roman"/>
                <a:cs typeface="Times New Roman"/>
              </a:rPr>
              <a:t>2.8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600" spc="-5">
                <a:latin typeface="Times New Roman"/>
                <a:cs typeface="Times New Roman"/>
              </a:rPr>
              <a:t>2.6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600" spc="-5">
                <a:latin typeface="Times New Roman"/>
                <a:cs typeface="Times New Roman"/>
              </a:rPr>
              <a:t>2.4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600" spc="-5">
                <a:latin typeface="Times New Roman"/>
                <a:cs typeface="Times New Roman"/>
              </a:rPr>
              <a:t>2.2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1600" spc="-5">
                <a:latin typeface="Times New Roman"/>
                <a:cs typeface="Times New Roman"/>
              </a:rPr>
              <a:t>2.0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600" spc="-5">
                <a:latin typeface="Times New Roman"/>
                <a:cs typeface="Times New Roman"/>
              </a:rPr>
              <a:t>1.8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600" spc="-5">
                <a:latin typeface="Times New Roman"/>
                <a:cs typeface="Times New Roman"/>
              </a:rPr>
              <a:t>1.6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1600" spc="-5">
                <a:latin typeface="Times New Roman"/>
                <a:cs typeface="Times New Roman"/>
              </a:rPr>
              <a:t>1.4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600" spc="-5">
                <a:latin typeface="Times New Roman"/>
                <a:cs typeface="Times New Roman"/>
              </a:rPr>
              <a:t>1.2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1600" spc="-5">
                <a:latin typeface="Times New Roman"/>
                <a:cs typeface="Times New Roman"/>
              </a:rPr>
              <a:t>1.0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4" name="object 404"/>
          <p:cNvSpPr txBox="1"/>
          <p:nvPr/>
        </p:nvSpPr>
        <p:spPr>
          <a:xfrm>
            <a:off x="6765717" y="5323601"/>
            <a:ext cx="4454525" cy="104965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466090">
              <a:lnSpc>
                <a:spcPts val="1410"/>
              </a:lnSpc>
            </a:pP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>
                <a:latin typeface="Times New Roman"/>
                <a:cs typeface="Times New Roman"/>
              </a:rPr>
              <a:t>rela</a:t>
            </a:r>
            <a:r>
              <a:rPr dirty="0" sz="1400" spc="-15">
                <a:latin typeface="Times New Roman"/>
                <a:cs typeface="Times New Roman"/>
              </a:rPr>
              <a:t>n</a:t>
            </a:r>
            <a:r>
              <a:rPr dirty="0" sz="140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 algn="r" marL="493395" marR="5080" indent="-139700">
              <a:lnSpc>
                <a:spcPts val="197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P</a:t>
            </a:r>
            <a:r>
              <a:rPr dirty="0" sz="1400">
                <a:latin typeface="Times New Roman"/>
                <a:cs typeface="Times New Roman"/>
              </a:rPr>
              <a:t>ort</a:t>
            </a:r>
            <a:r>
              <a:rPr dirty="0" sz="1400" spc="5">
                <a:latin typeface="Times New Roman"/>
                <a:cs typeface="Times New Roman"/>
              </a:rPr>
              <a:t>u</a:t>
            </a:r>
            <a:r>
              <a:rPr dirty="0" sz="1400" spc="-5">
                <a:latin typeface="Times New Roman"/>
                <a:cs typeface="Times New Roman"/>
              </a:rPr>
              <a:t>gal  </a:t>
            </a:r>
            <a:r>
              <a:rPr dirty="0" sz="1400" spc="-5">
                <a:latin typeface="Times New Roman"/>
                <a:cs typeface="Times New Roman"/>
              </a:rPr>
              <a:t>G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eece  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 spc="-5">
                <a:latin typeface="Times New Roman"/>
                <a:cs typeface="Times New Roman"/>
              </a:rPr>
              <a:t>pain  </a:t>
            </a:r>
            <a:r>
              <a:rPr dirty="0" sz="1400" spc="-10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ly</a:t>
            </a:r>
            <a:endParaRPr sz="1400">
              <a:latin typeface="Times New Roman"/>
              <a:cs typeface="Times New Roman"/>
            </a:endParaRPr>
          </a:p>
          <a:p>
            <a:pPr algn="r" marR="6985">
              <a:lnSpc>
                <a:spcPct val="100000"/>
              </a:lnSpc>
              <a:spcBef>
                <a:spcPts val="170"/>
              </a:spcBef>
            </a:pPr>
            <a:r>
              <a:rPr dirty="0" sz="1400" spc="-10">
                <a:latin typeface="Times New Roman"/>
                <a:cs typeface="Times New Roman"/>
              </a:rPr>
              <a:t>L</a:t>
            </a:r>
            <a:r>
              <a:rPr dirty="0" sz="1400">
                <a:latin typeface="Times New Roman"/>
                <a:cs typeface="Times New Roman"/>
              </a:rPr>
              <a:t>u</a:t>
            </a:r>
            <a:r>
              <a:rPr dirty="0" sz="1400" spc="-5">
                <a:latin typeface="Times New Roman"/>
                <a:cs typeface="Times New Roman"/>
              </a:rPr>
              <a:t>x</a:t>
            </a:r>
            <a:r>
              <a:rPr dirty="0" sz="1400">
                <a:latin typeface="Times New Roman"/>
                <a:cs typeface="Times New Roman"/>
              </a:rPr>
              <a:t>e</a:t>
            </a:r>
            <a:r>
              <a:rPr dirty="0" sz="1400" spc="-5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o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rg</a:t>
            </a:r>
            <a:endParaRPr sz="1400">
              <a:latin typeface="Times New Roman"/>
              <a:cs typeface="Times New Roman"/>
            </a:endParaRPr>
          </a:p>
          <a:p>
            <a:pPr algn="r" marR="6985">
              <a:lnSpc>
                <a:spcPct val="100000"/>
              </a:lnSpc>
              <a:spcBef>
                <a:spcPts val="285"/>
              </a:spcBef>
            </a:pP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>
                <a:latin typeface="Times New Roman"/>
                <a:cs typeface="Times New Roman"/>
              </a:rPr>
              <a:t>elgi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 algn="r" marR="5715">
              <a:lnSpc>
                <a:spcPct val="100000"/>
              </a:lnSpc>
              <a:spcBef>
                <a:spcPts val="290"/>
              </a:spcBef>
            </a:pPr>
            <a:r>
              <a:rPr dirty="0" sz="1400">
                <a:latin typeface="Times New Roman"/>
                <a:cs typeface="Times New Roman"/>
              </a:rPr>
              <a:t>UK</a:t>
            </a:r>
            <a:endParaRPr sz="1400">
              <a:latin typeface="Times New Roman"/>
              <a:cs typeface="Times New Roman"/>
            </a:endParaRPr>
          </a:p>
          <a:p>
            <a:pPr algn="r" marR="6985">
              <a:lnSpc>
                <a:spcPct val="100000"/>
              </a:lnSpc>
              <a:spcBef>
                <a:spcPts val="285"/>
              </a:spcBef>
            </a:pP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>
                <a:latin typeface="Times New Roman"/>
                <a:cs typeface="Times New Roman"/>
              </a:rPr>
              <a:t>it</a:t>
            </a:r>
            <a:r>
              <a:rPr dirty="0" sz="1400" spc="-10">
                <a:latin typeface="Times New Roman"/>
                <a:cs typeface="Times New Roman"/>
              </a:rPr>
              <a:t>z</a:t>
            </a:r>
            <a:r>
              <a:rPr dirty="0" sz="1400">
                <a:latin typeface="Times New Roman"/>
                <a:cs typeface="Times New Roman"/>
              </a:rPr>
              <a:t>erl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  <a:p>
            <a:pPr algn="r" marL="55880" marR="6985" indent="452120">
              <a:lnSpc>
                <a:spcPct val="11710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Fr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nce  </a:t>
            </a:r>
            <a:r>
              <a:rPr dirty="0" sz="1400" spc="-5">
                <a:latin typeface="Times New Roman"/>
                <a:cs typeface="Times New Roman"/>
              </a:rPr>
              <a:t>Ne</a:t>
            </a:r>
            <a:r>
              <a:rPr dirty="0" sz="1400" spc="-10">
                <a:latin typeface="Times New Roman"/>
                <a:cs typeface="Times New Roman"/>
              </a:rPr>
              <a:t>t</a:t>
            </a:r>
            <a:r>
              <a:rPr dirty="0" sz="1400">
                <a:latin typeface="Times New Roman"/>
                <a:cs typeface="Times New Roman"/>
              </a:rPr>
              <a:t>he</a:t>
            </a:r>
            <a:r>
              <a:rPr dirty="0" sz="1400" spc="-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 algn="r" marL="292735" marR="5080" indent="151765">
              <a:lnSpc>
                <a:spcPts val="1970"/>
              </a:lnSpc>
              <a:spcBef>
                <a:spcPts val="110"/>
              </a:spcBef>
            </a:pPr>
            <a:r>
              <a:rPr dirty="0" sz="1400">
                <a:latin typeface="Times New Roman"/>
                <a:cs typeface="Times New Roman"/>
              </a:rPr>
              <a:t>A</a:t>
            </a:r>
            <a:r>
              <a:rPr dirty="0" sz="1400" spc="-10">
                <a:latin typeface="Times New Roman"/>
                <a:cs typeface="Times New Roman"/>
              </a:rPr>
              <a:t>u</a:t>
            </a:r>
            <a:r>
              <a:rPr dirty="0" sz="1400">
                <a:latin typeface="Times New Roman"/>
                <a:cs typeface="Times New Roman"/>
              </a:rPr>
              <a:t>s</a:t>
            </a:r>
            <a:r>
              <a:rPr dirty="0" sz="1400" spc="-5">
                <a:latin typeface="Times New Roman"/>
                <a:cs typeface="Times New Roman"/>
              </a:rPr>
              <a:t>tr</a:t>
            </a:r>
            <a:r>
              <a:rPr dirty="0" sz="1400">
                <a:latin typeface="Times New Roman"/>
                <a:cs typeface="Times New Roman"/>
              </a:rPr>
              <a:t>ia  </a:t>
            </a:r>
            <a:r>
              <a:rPr dirty="0" sz="1400" spc="-10">
                <a:latin typeface="Times New Roman"/>
                <a:cs typeface="Times New Roman"/>
              </a:rPr>
              <a:t>S</a:t>
            </a:r>
            <a:r>
              <a:rPr dirty="0" sz="1400">
                <a:latin typeface="Times New Roman"/>
                <a:cs typeface="Times New Roman"/>
              </a:rPr>
              <a:t>w</a:t>
            </a:r>
            <a:r>
              <a:rPr dirty="0" sz="1400" spc="-15">
                <a:latin typeface="Times New Roman"/>
                <a:cs typeface="Times New Roman"/>
              </a:rPr>
              <a:t>e</a:t>
            </a:r>
            <a:r>
              <a:rPr dirty="0" sz="1400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en  </a:t>
            </a:r>
            <a:r>
              <a:rPr dirty="0" sz="1400" spc="-5">
                <a:latin typeface="Times New Roman"/>
                <a:cs typeface="Times New Roman"/>
              </a:rPr>
              <a:t>Nor</a:t>
            </a:r>
            <a:r>
              <a:rPr dirty="0" sz="1400" spc="-15">
                <a:latin typeface="Times New Roman"/>
                <a:cs typeface="Times New Roman"/>
              </a:rPr>
              <a:t>w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y  </a:t>
            </a:r>
            <a:r>
              <a:rPr dirty="0" sz="1400" spc="-5">
                <a:latin typeface="Times New Roman"/>
                <a:cs typeface="Times New Roman"/>
              </a:rPr>
              <a:t>D</a:t>
            </a:r>
            <a:r>
              <a:rPr dirty="0" sz="1400">
                <a:latin typeface="Times New Roman"/>
                <a:cs typeface="Times New Roman"/>
              </a:rPr>
              <a:t>enma</a:t>
            </a:r>
            <a:r>
              <a:rPr dirty="0" sz="1400" spc="5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k  </a:t>
            </a:r>
            <a:r>
              <a:rPr dirty="0" sz="1400" spc="-5">
                <a:latin typeface="Times New Roman"/>
                <a:cs typeface="Times New Roman"/>
              </a:rPr>
              <a:t>Ge</a:t>
            </a:r>
            <a:r>
              <a:rPr dirty="0" sz="1400" spc="-10">
                <a:latin typeface="Times New Roman"/>
                <a:cs typeface="Times New Roman"/>
              </a:rPr>
              <a:t>r</a:t>
            </a:r>
            <a:r>
              <a:rPr dirty="0" sz="1400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ny  </a:t>
            </a:r>
            <a:r>
              <a:rPr dirty="0" sz="1400" spc="-5">
                <a:latin typeface="Times New Roman"/>
                <a:cs typeface="Times New Roman"/>
              </a:rPr>
              <a:t>Finl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nd</a:t>
            </a:r>
            <a:endParaRPr sz="1400">
              <a:latin typeface="Times New Roman"/>
              <a:cs typeface="Times New Roman"/>
            </a:endParaRPr>
          </a:p>
          <a:p>
            <a:pPr algn="r" marR="6350">
              <a:lnSpc>
                <a:spcPct val="100000"/>
              </a:lnSpc>
              <a:spcBef>
                <a:spcPts val="160"/>
              </a:spcBef>
            </a:pPr>
            <a:r>
              <a:rPr dirty="0" sz="1400">
                <a:latin typeface="Times New Roman"/>
                <a:cs typeface="Times New Roman"/>
              </a:rPr>
              <a:t>Ave</a:t>
            </a:r>
            <a:r>
              <a:rPr dirty="0" sz="1400" spc="-5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ge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5" name="object 405"/>
          <p:cNvSpPr txBox="1"/>
          <p:nvPr/>
        </p:nvSpPr>
        <p:spPr>
          <a:xfrm>
            <a:off x="6805421" y="1919477"/>
            <a:ext cx="391667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30" b="1">
                <a:latin typeface="Times New Roman"/>
                <a:cs typeface="Times New Roman"/>
              </a:rPr>
              <a:t>Average </a:t>
            </a:r>
            <a:r>
              <a:rPr dirty="0" sz="1600" spc="80" b="1">
                <a:latin typeface="Times New Roman"/>
                <a:cs typeface="Times New Roman"/>
              </a:rPr>
              <a:t>household </a:t>
            </a:r>
            <a:r>
              <a:rPr dirty="0" sz="1600" spc="70" b="1">
                <a:latin typeface="Times New Roman"/>
                <a:cs typeface="Times New Roman"/>
              </a:rPr>
              <a:t>size, </a:t>
            </a:r>
            <a:r>
              <a:rPr dirty="0" sz="1600" spc="85" b="1">
                <a:latin typeface="Times New Roman"/>
                <a:cs typeface="Times New Roman"/>
              </a:rPr>
              <a:t>by </a:t>
            </a:r>
            <a:r>
              <a:rPr dirty="0" sz="1600" spc="30" b="1">
                <a:latin typeface="Times New Roman"/>
                <a:cs typeface="Times New Roman"/>
              </a:rPr>
              <a:t>country</a:t>
            </a:r>
            <a:r>
              <a:rPr dirty="0" sz="1600" spc="-245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(2014)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80"/>
              <a:t>Ireland’s </a:t>
            </a:r>
            <a:r>
              <a:rPr dirty="0" spc="185"/>
              <a:t>under-urbanization </a:t>
            </a:r>
            <a:r>
              <a:rPr dirty="0" spc="75"/>
              <a:t>is </a:t>
            </a:r>
            <a:r>
              <a:rPr dirty="0" spc="180"/>
              <a:t>a </a:t>
            </a:r>
            <a:r>
              <a:rPr dirty="0" spc="190"/>
              <a:t>housing</a:t>
            </a:r>
            <a:r>
              <a:rPr dirty="0" spc="-509"/>
              <a:t> </a:t>
            </a:r>
            <a:r>
              <a:rPr dirty="0" spc="190"/>
              <a:t>market  </a:t>
            </a:r>
            <a:r>
              <a:rPr dirty="0" spc="165"/>
              <a:t>problem,</a:t>
            </a:r>
            <a:r>
              <a:rPr dirty="0"/>
              <a:t> </a:t>
            </a:r>
            <a:r>
              <a:rPr dirty="0" spc="185"/>
              <a:t>not</a:t>
            </a:r>
            <a:r>
              <a:rPr dirty="0" spc="10"/>
              <a:t> </a:t>
            </a:r>
            <a:r>
              <a:rPr dirty="0" spc="180"/>
              <a:t>a</a:t>
            </a:r>
            <a:r>
              <a:rPr dirty="0"/>
              <a:t> </a:t>
            </a:r>
            <a:r>
              <a:rPr dirty="0" spc="180"/>
              <a:t>labour</a:t>
            </a:r>
            <a:r>
              <a:rPr dirty="0" spc="-30"/>
              <a:t> </a:t>
            </a:r>
            <a:r>
              <a:rPr dirty="0" spc="195"/>
              <a:t>market</a:t>
            </a:r>
            <a:r>
              <a:rPr dirty="0" spc="-15"/>
              <a:t> </a:t>
            </a:r>
            <a:r>
              <a:rPr dirty="0" spc="175"/>
              <a:t>one</a:t>
            </a:r>
          </a:p>
        </p:txBody>
      </p:sp>
      <p:sp>
        <p:nvSpPr>
          <p:cNvPr id="3" name="object 3"/>
          <p:cNvSpPr/>
          <p:nvPr/>
        </p:nvSpPr>
        <p:spPr>
          <a:xfrm>
            <a:off x="1690116" y="5006340"/>
            <a:ext cx="7484745" cy="0"/>
          </a:xfrm>
          <a:custGeom>
            <a:avLst/>
            <a:gdLst/>
            <a:ahLst/>
            <a:cxnLst/>
            <a:rect l="l" t="t" r="r" b="b"/>
            <a:pathLst>
              <a:path w="7484745" h="0">
                <a:moveTo>
                  <a:pt x="0" y="0"/>
                </a:moveTo>
                <a:lnTo>
                  <a:pt x="748436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90116" y="4386071"/>
            <a:ext cx="7484745" cy="0"/>
          </a:xfrm>
          <a:custGeom>
            <a:avLst/>
            <a:gdLst/>
            <a:ahLst/>
            <a:cxnLst/>
            <a:rect l="l" t="t" r="r" b="b"/>
            <a:pathLst>
              <a:path w="7484745" h="0">
                <a:moveTo>
                  <a:pt x="0" y="0"/>
                </a:moveTo>
                <a:lnTo>
                  <a:pt x="748436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90116" y="3767328"/>
            <a:ext cx="7484745" cy="0"/>
          </a:xfrm>
          <a:custGeom>
            <a:avLst/>
            <a:gdLst/>
            <a:ahLst/>
            <a:cxnLst/>
            <a:rect l="l" t="t" r="r" b="b"/>
            <a:pathLst>
              <a:path w="7484745" h="0">
                <a:moveTo>
                  <a:pt x="0" y="0"/>
                </a:moveTo>
                <a:lnTo>
                  <a:pt x="748436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90116" y="3147060"/>
            <a:ext cx="7484745" cy="0"/>
          </a:xfrm>
          <a:custGeom>
            <a:avLst/>
            <a:gdLst/>
            <a:ahLst/>
            <a:cxnLst/>
            <a:rect l="l" t="t" r="r" b="b"/>
            <a:pathLst>
              <a:path w="7484745" h="0">
                <a:moveTo>
                  <a:pt x="0" y="0"/>
                </a:moveTo>
                <a:lnTo>
                  <a:pt x="748436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90116" y="2528316"/>
            <a:ext cx="7484745" cy="0"/>
          </a:xfrm>
          <a:custGeom>
            <a:avLst/>
            <a:gdLst/>
            <a:ahLst/>
            <a:cxnLst/>
            <a:rect l="l" t="t" r="r" b="b"/>
            <a:pathLst>
              <a:path w="7484745" h="0">
                <a:moveTo>
                  <a:pt x="0" y="0"/>
                </a:moveTo>
                <a:lnTo>
                  <a:pt x="748436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90116" y="2528316"/>
            <a:ext cx="0" cy="3177540"/>
          </a:xfrm>
          <a:custGeom>
            <a:avLst/>
            <a:gdLst/>
            <a:ahLst/>
            <a:cxnLst/>
            <a:rect l="l" t="t" r="r" b="b"/>
            <a:pathLst>
              <a:path w="0" h="3177540">
                <a:moveTo>
                  <a:pt x="0" y="0"/>
                </a:moveTo>
                <a:lnTo>
                  <a:pt x="0" y="317754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9344" y="5626608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9344" y="5006340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09344" y="4386071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9344" y="3767328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9344" y="3147060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9344" y="2528316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90116" y="5626608"/>
            <a:ext cx="7484745" cy="0"/>
          </a:xfrm>
          <a:custGeom>
            <a:avLst/>
            <a:gdLst/>
            <a:ahLst/>
            <a:cxnLst/>
            <a:rect l="l" t="t" r="r" b="b"/>
            <a:pathLst>
              <a:path w="7484745" h="0">
                <a:moveTo>
                  <a:pt x="0" y="0"/>
                </a:moveTo>
                <a:lnTo>
                  <a:pt x="7484363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86683" y="5626608"/>
            <a:ext cx="0" cy="79375"/>
          </a:xfrm>
          <a:custGeom>
            <a:avLst/>
            <a:gdLst/>
            <a:ahLst/>
            <a:cxnLst/>
            <a:rect l="l" t="t" r="r" b="b"/>
            <a:pathLst>
              <a:path w="0" h="79375">
                <a:moveTo>
                  <a:pt x="0" y="0"/>
                </a:moveTo>
                <a:lnTo>
                  <a:pt x="0" y="7924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83252" y="5626608"/>
            <a:ext cx="0" cy="79375"/>
          </a:xfrm>
          <a:custGeom>
            <a:avLst/>
            <a:gdLst/>
            <a:ahLst/>
            <a:cxnLst/>
            <a:rect l="l" t="t" r="r" b="b"/>
            <a:pathLst>
              <a:path w="0" h="79375">
                <a:moveTo>
                  <a:pt x="0" y="0"/>
                </a:moveTo>
                <a:lnTo>
                  <a:pt x="0" y="7924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181344" y="5626608"/>
            <a:ext cx="0" cy="79375"/>
          </a:xfrm>
          <a:custGeom>
            <a:avLst/>
            <a:gdLst/>
            <a:ahLst/>
            <a:cxnLst/>
            <a:rect l="l" t="t" r="r" b="b"/>
            <a:pathLst>
              <a:path w="0" h="79375">
                <a:moveTo>
                  <a:pt x="0" y="0"/>
                </a:moveTo>
                <a:lnTo>
                  <a:pt x="0" y="7924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677911" y="5626608"/>
            <a:ext cx="0" cy="79375"/>
          </a:xfrm>
          <a:custGeom>
            <a:avLst/>
            <a:gdLst/>
            <a:ahLst/>
            <a:cxnLst/>
            <a:rect l="l" t="t" r="r" b="b"/>
            <a:pathLst>
              <a:path w="0" h="79375">
                <a:moveTo>
                  <a:pt x="0" y="0"/>
                </a:moveTo>
                <a:lnTo>
                  <a:pt x="0" y="7924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174480" y="5626608"/>
            <a:ext cx="0" cy="79375"/>
          </a:xfrm>
          <a:custGeom>
            <a:avLst/>
            <a:gdLst/>
            <a:ahLst/>
            <a:cxnLst/>
            <a:rect l="l" t="t" r="r" b="b"/>
            <a:pathLst>
              <a:path w="0" h="79375">
                <a:moveTo>
                  <a:pt x="0" y="0"/>
                </a:moveTo>
                <a:lnTo>
                  <a:pt x="0" y="79247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691639" y="5426964"/>
            <a:ext cx="480059" cy="198120"/>
          </a:xfrm>
          <a:custGeom>
            <a:avLst/>
            <a:gdLst/>
            <a:ahLst/>
            <a:cxnLst/>
            <a:rect l="l" t="t" r="r" b="b"/>
            <a:pathLst>
              <a:path w="480060" h="198120">
                <a:moveTo>
                  <a:pt x="0" y="198120"/>
                </a:moveTo>
                <a:lnTo>
                  <a:pt x="3048" y="196596"/>
                </a:lnTo>
                <a:lnTo>
                  <a:pt x="6096" y="196596"/>
                </a:lnTo>
                <a:lnTo>
                  <a:pt x="7620" y="195072"/>
                </a:lnTo>
                <a:lnTo>
                  <a:pt x="10668" y="193548"/>
                </a:lnTo>
                <a:lnTo>
                  <a:pt x="12192" y="193548"/>
                </a:lnTo>
                <a:lnTo>
                  <a:pt x="15240" y="192024"/>
                </a:lnTo>
                <a:lnTo>
                  <a:pt x="16764" y="190500"/>
                </a:lnTo>
                <a:lnTo>
                  <a:pt x="19812" y="190500"/>
                </a:lnTo>
                <a:lnTo>
                  <a:pt x="22860" y="188976"/>
                </a:lnTo>
                <a:lnTo>
                  <a:pt x="24384" y="188976"/>
                </a:lnTo>
                <a:lnTo>
                  <a:pt x="27432" y="187452"/>
                </a:lnTo>
                <a:lnTo>
                  <a:pt x="28956" y="185928"/>
                </a:lnTo>
                <a:lnTo>
                  <a:pt x="32004" y="185928"/>
                </a:lnTo>
                <a:lnTo>
                  <a:pt x="33528" y="184404"/>
                </a:lnTo>
                <a:lnTo>
                  <a:pt x="36576" y="182880"/>
                </a:lnTo>
                <a:lnTo>
                  <a:pt x="39624" y="182880"/>
                </a:lnTo>
                <a:lnTo>
                  <a:pt x="41148" y="181356"/>
                </a:lnTo>
                <a:lnTo>
                  <a:pt x="44196" y="179832"/>
                </a:lnTo>
                <a:lnTo>
                  <a:pt x="45720" y="179832"/>
                </a:lnTo>
                <a:lnTo>
                  <a:pt x="48768" y="178308"/>
                </a:lnTo>
                <a:lnTo>
                  <a:pt x="50292" y="176784"/>
                </a:lnTo>
                <a:lnTo>
                  <a:pt x="53340" y="176784"/>
                </a:lnTo>
                <a:lnTo>
                  <a:pt x="56387" y="175260"/>
                </a:lnTo>
                <a:lnTo>
                  <a:pt x="57912" y="173736"/>
                </a:lnTo>
                <a:lnTo>
                  <a:pt x="60960" y="173736"/>
                </a:lnTo>
                <a:lnTo>
                  <a:pt x="62484" y="172212"/>
                </a:lnTo>
                <a:lnTo>
                  <a:pt x="65532" y="170688"/>
                </a:lnTo>
                <a:lnTo>
                  <a:pt x="67056" y="170688"/>
                </a:lnTo>
                <a:lnTo>
                  <a:pt x="70104" y="169164"/>
                </a:lnTo>
                <a:lnTo>
                  <a:pt x="73152" y="169164"/>
                </a:lnTo>
                <a:lnTo>
                  <a:pt x="74676" y="167640"/>
                </a:lnTo>
                <a:lnTo>
                  <a:pt x="77724" y="166116"/>
                </a:lnTo>
                <a:lnTo>
                  <a:pt x="79248" y="166116"/>
                </a:lnTo>
                <a:lnTo>
                  <a:pt x="82296" y="164592"/>
                </a:lnTo>
                <a:lnTo>
                  <a:pt x="83820" y="163068"/>
                </a:lnTo>
                <a:lnTo>
                  <a:pt x="86868" y="163068"/>
                </a:lnTo>
                <a:lnTo>
                  <a:pt x="89916" y="161544"/>
                </a:lnTo>
                <a:lnTo>
                  <a:pt x="91440" y="160020"/>
                </a:lnTo>
                <a:lnTo>
                  <a:pt x="94487" y="160020"/>
                </a:lnTo>
                <a:lnTo>
                  <a:pt x="96012" y="158496"/>
                </a:lnTo>
                <a:lnTo>
                  <a:pt x="99060" y="156972"/>
                </a:lnTo>
                <a:lnTo>
                  <a:pt x="100584" y="156972"/>
                </a:lnTo>
                <a:lnTo>
                  <a:pt x="103632" y="155448"/>
                </a:lnTo>
                <a:lnTo>
                  <a:pt x="106680" y="153924"/>
                </a:lnTo>
                <a:lnTo>
                  <a:pt x="108204" y="153924"/>
                </a:lnTo>
                <a:lnTo>
                  <a:pt x="111252" y="152400"/>
                </a:lnTo>
                <a:lnTo>
                  <a:pt x="112776" y="150876"/>
                </a:lnTo>
                <a:lnTo>
                  <a:pt x="115824" y="150876"/>
                </a:lnTo>
                <a:lnTo>
                  <a:pt x="117348" y="149352"/>
                </a:lnTo>
                <a:lnTo>
                  <a:pt x="120396" y="149352"/>
                </a:lnTo>
                <a:lnTo>
                  <a:pt x="121920" y="147828"/>
                </a:lnTo>
                <a:lnTo>
                  <a:pt x="124968" y="146304"/>
                </a:lnTo>
                <a:lnTo>
                  <a:pt x="128016" y="146304"/>
                </a:lnTo>
                <a:lnTo>
                  <a:pt x="129540" y="144780"/>
                </a:lnTo>
                <a:lnTo>
                  <a:pt x="132587" y="143256"/>
                </a:lnTo>
                <a:lnTo>
                  <a:pt x="134112" y="143256"/>
                </a:lnTo>
                <a:lnTo>
                  <a:pt x="137160" y="141732"/>
                </a:lnTo>
                <a:lnTo>
                  <a:pt x="138684" y="140208"/>
                </a:lnTo>
                <a:lnTo>
                  <a:pt x="141732" y="140208"/>
                </a:lnTo>
                <a:lnTo>
                  <a:pt x="144780" y="138684"/>
                </a:lnTo>
                <a:lnTo>
                  <a:pt x="146304" y="137160"/>
                </a:lnTo>
                <a:lnTo>
                  <a:pt x="149352" y="137160"/>
                </a:lnTo>
                <a:lnTo>
                  <a:pt x="150876" y="135636"/>
                </a:lnTo>
                <a:lnTo>
                  <a:pt x="153924" y="134112"/>
                </a:lnTo>
                <a:lnTo>
                  <a:pt x="155448" y="134112"/>
                </a:lnTo>
                <a:lnTo>
                  <a:pt x="158496" y="132588"/>
                </a:lnTo>
                <a:lnTo>
                  <a:pt x="161544" y="131064"/>
                </a:lnTo>
                <a:lnTo>
                  <a:pt x="163068" y="131064"/>
                </a:lnTo>
                <a:lnTo>
                  <a:pt x="166116" y="129540"/>
                </a:lnTo>
                <a:lnTo>
                  <a:pt x="167640" y="129540"/>
                </a:lnTo>
                <a:lnTo>
                  <a:pt x="170687" y="128016"/>
                </a:lnTo>
                <a:lnTo>
                  <a:pt x="172212" y="126492"/>
                </a:lnTo>
                <a:lnTo>
                  <a:pt x="175260" y="126492"/>
                </a:lnTo>
                <a:lnTo>
                  <a:pt x="178308" y="124968"/>
                </a:lnTo>
                <a:lnTo>
                  <a:pt x="179832" y="123444"/>
                </a:lnTo>
                <a:lnTo>
                  <a:pt x="182880" y="123444"/>
                </a:lnTo>
                <a:lnTo>
                  <a:pt x="184404" y="121920"/>
                </a:lnTo>
                <a:lnTo>
                  <a:pt x="187452" y="120396"/>
                </a:lnTo>
                <a:lnTo>
                  <a:pt x="188976" y="120396"/>
                </a:lnTo>
                <a:lnTo>
                  <a:pt x="192024" y="118872"/>
                </a:lnTo>
                <a:lnTo>
                  <a:pt x="195072" y="117348"/>
                </a:lnTo>
                <a:lnTo>
                  <a:pt x="196596" y="117348"/>
                </a:lnTo>
                <a:lnTo>
                  <a:pt x="199644" y="115824"/>
                </a:lnTo>
                <a:lnTo>
                  <a:pt x="201168" y="114300"/>
                </a:lnTo>
                <a:lnTo>
                  <a:pt x="204216" y="114300"/>
                </a:lnTo>
                <a:lnTo>
                  <a:pt x="205740" y="112776"/>
                </a:lnTo>
                <a:lnTo>
                  <a:pt x="208787" y="111252"/>
                </a:lnTo>
                <a:lnTo>
                  <a:pt x="211836" y="111252"/>
                </a:lnTo>
                <a:lnTo>
                  <a:pt x="213360" y="109728"/>
                </a:lnTo>
                <a:lnTo>
                  <a:pt x="216408" y="109728"/>
                </a:lnTo>
                <a:lnTo>
                  <a:pt x="217932" y="108204"/>
                </a:lnTo>
                <a:lnTo>
                  <a:pt x="220980" y="106680"/>
                </a:lnTo>
                <a:lnTo>
                  <a:pt x="222504" y="106680"/>
                </a:lnTo>
                <a:lnTo>
                  <a:pt x="225552" y="105156"/>
                </a:lnTo>
                <a:lnTo>
                  <a:pt x="228600" y="103632"/>
                </a:lnTo>
                <a:lnTo>
                  <a:pt x="230124" y="103632"/>
                </a:lnTo>
                <a:lnTo>
                  <a:pt x="233172" y="102108"/>
                </a:lnTo>
                <a:lnTo>
                  <a:pt x="234696" y="100584"/>
                </a:lnTo>
                <a:lnTo>
                  <a:pt x="237744" y="100584"/>
                </a:lnTo>
                <a:lnTo>
                  <a:pt x="239268" y="99060"/>
                </a:lnTo>
                <a:lnTo>
                  <a:pt x="242316" y="97536"/>
                </a:lnTo>
                <a:lnTo>
                  <a:pt x="245364" y="97536"/>
                </a:lnTo>
                <a:lnTo>
                  <a:pt x="246887" y="96012"/>
                </a:lnTo>
                <a:lnTo>
                  <a:pt x="249936" y="94488"/>
                </a:lnTo>
                <a:lnTo>
                  <a:pt x="251460" y="94488"/>
                </a:lnTo>
                <a:lnTo>
                  <a:pt x="254508" y="92964"/>
                </a:lnTo>
                <a:lnTo>
                  <a:pt x="256032" y="91440"/>
                </a:lnTo>
                <a:lnTo>
                  <a:pt x="259080" y="91440"/>
                </a:lnTo>
                <a:lnTo>
                  <a:pt x="262128" y="89916"/>
                </a:lnTo>
                <a:lnTo>
                  <a:pt x="263652" y="89916"/>
                </a:lnTo>
                <a:lnTo>
                  <a:pt x="266700" y="88392"/>
                </a:lnTo>
                <a:lnTo>
                  <a:pt x="268224" y="86868"/>
                </a:lnTo>
                <a:lnTo>
                  <a:pt x="271272" y="86868"/>
                </a:lnTo>
                <a:lnTo>
                  <a:pt x="272796" y="85344"/>
                </a:lnTo>
                <a:lnTo>
                  <a:pt x="275844" y="83820"/>
                </a:lnTo>
                <a:lnTo>
                  <a:pt x="278892" y="83820"/>
                </a:lnTo>
                <a:lnTo>
                  <a:pt x="280416" y="82296"/>
                </a:lnTo>
                <a:lnTo>
                  <a:pt x="283464" y="80772"/>
                </a:lnTo>
                <a:lnTo>
                  <a:pt x="284988" y="80772"/>
                </a:lnTo>
                <a:lnTo>
                  <a:pt x="288036" y="79248"/>
                </a:lnTo>
                <a:lnTo>
                  <a:pt x="289560" y="77724"/>
                </a:lnTo>
                <a:lnTo>
                  <a:pt x="292608" y="77724"/>
                </a:lnTo>
                <a:lnTo>
                  <a:pt x="295656" y="76200"/>
                </a:lnTo>
                <a:lnTo>
                  <a:pt x="297180" y="74676"/>
                </a:lnTo>
                <a:lnTo>
                  <a:pt x="300228" y="74676"/>
                </a:lnTo>
                <a:lnTo>
                  <a:pt x="301752" y="73152"/>
                </a:lnTo>
                <a:lnTo>
                  <a:pt x="304800" y="71628"/>
                </a:lnTo>
                <a:lnTo>
                  <a:pt x="306324" y="71628"/>
                </a:lnTo>
                <a:lnTo>
                  <a:pt x="309372" y="70104"/>
                </a:lnTo>
                <a:lnTo>
                  <a:pt x="312420" y="68580"/>
                </a:lnTo>
                <a:lnTo>
                  <a:pt x="313944" y="68580"/>
                </a:lnTo>
                <a:lnTo>
                  <a:pt x="316992" y="67056"/>
                </a:lnTo>
                <a:lnTo>
                  <a:pt x="318516" y="67056"/>
                </a:lnTo>
                <a:lnTo>
                  <a:pt x="321564" y="65532"/>
                </a:lnTo>
                <a:lnTo>
                  <a:pt x="323088" y="64008"/>
                </a:lnTo>
                <a:lnTo>
                  <a:pt x="326136" y="64008"/>
                </a:lnTo>
                <a:lnTo>
                  <a:pt x="329184" y="62484"/>
                </a:lnTo>
                <a:lnTo>
                  <a:pt x="330708" y="60960"/>
                </a:lnTo>
                <a:lnTo>
                  <a:pt x="333756" y="60960"/>
                </a:lnTo>
                <a:lnTo>
                  <a:pt x="335280" y="59436"/>
                </a:lnTo>
                <a:lnTo>
                  <a:pt x="338328" y="57912"/>
                </a:lnTo>
                <a:lnTo>
                  <a:pt x="339852" y="57912"/>
                </a:lnTo>
                <a:lnTo>
                  <a:pt x="342900" y="56388"/>
                </a:lnTo>
                <a:lnTo>
                  <a:pt x="345948" y="54864"/>
                </a:lnTo>
                <a:lnTo>
                  <a:pt x="347472" y="54864"/>
                </a:lnTo>
                <a:lnTo>
                  <a:pt x="350520" y="53340"/>
                </a:lnTo>
                <a:lnTo>
                  <a:pt x="352044" y="51816"/>
                </a:lnTo>
                <a:lnTo>
                  <a:pt x="355092" y="51816"/>
                </a:lnTo>
                <a:lnTo>
                  <a:pt x="356616" y="50292"/>
                </a:lnTo>
                <a:lnTo>
                  <a:pt x="359664" y="48768"/>
                </a:lnTo>
                <a:lnTo>
                  <a:pt x="362712" y="48768"/>
                </a:lnTo>
                <a:lnTo>
                  <a:pt x="364236" y="47244"/>
                </a:lnTo>
                <a:lnTo>
                  <a:pt x="367284" y="47244"/>
                </a:lnTo>
                <a:lnTo>
                  <a:pt x="368808" y="45720"/>
                </a:lnTo>
                <a:lnTo>
                  <a:pt x="371856" y="44196"/>
                </a:lnTo>
                <a:lnTo>
                  <a:pt x="373380" y="44196"/>
                </a:lnTo>
                <a:lnTo>
                  <a:pt x="376428" y="42672"/>
                </a:lnTo>
                <a:lnTo>
                  <a:pt x="379476" y="41148"/>
                </a:lnTo>
                <a:lnTo>
                  <a:pt x="381000" y="41148"/>
                </a:lnTo>
                <a:lnTo>
                  <a:pt x="384048" y="39624"/>
                </a:lnTo>
                <a:lnTo>
                  <a:pt x="385572" y="38100"/>
                </a:lnTo>
                <a:lnTo>
                  <a:pt x="388620" y="38100"/>
                </a:lnTo>
                <a:lnTo>
                  <a:pt x="390144" y="36576"/>
                </a:lnTo>
                <a:lnTo>
                  <a:pt x="393192" y="35052"/>
                </a:lnTo>
                <a:lnTo>
                  <a:pt x="396240" y="35052"/>
                </a:lnTo>
                <a:lnTo>
                  <a:pt x="397764" y="33528"/>
                </a:lnTo>
                <a:lnTo>
                  <a:pt x="400812" y="32004"/>
                </a:lnTo>
                <a:lnTo>
                  <a:pt x="402336" y="32004"/>
                </a:lnTo>
                <a:lnTo>
                  <a:pt x="405384" y="30480"/>
                </a:lnTo>
                <a:lnTo>
                  <a:pt x="406908" y="28956"/>
                </a:lnTo>
                <a:lnTo>
                  <a:pt x="409956" y="28956"/>
                </a:lnTo>
                <a:lnTo>
                  <a:pt x="413004" y="27432"/>
                </a:lnTo>
                <a:lnTo>
                  <a:pt x="414528" y="27432"/>
                </a:lnTo>
                <a:lnTo>
                  <a:pt x="417576" y="25908"/>
                </a:lnTo>
                <a:lnTo>
                  <a:pt x="419100" y="24384"/>
                </a:lnTo>
                <a:lnTo>
                  <a:pt x="422148" y="24384"/>
                </a:lnTo>
                <a:lnTo>
                  <a:pt x="423672" y="22860"/>
                </a:lnTo>
                <a:lnTo>
                  <a:pt x="426720" y="21336"/>
                </a:lnTo>
                <a:lnTo>
                  <a:pt x="429768" y="21336"/>
                </a:lnTo>
                <a:lnTo>
                  <a:pt x="431292" y="19812"/>
                </a:lnTo>
                <a:lnTo>
                  <a:pt x="434340" y="18288"/>
                </a:lnTo>
                <a:lnTo>
                  <a:pt x="435864" y="18288"/>
                </a:lnTo>
                <a:lnTo>
                  <a:pt x="438912" y="16764"/>
                </a:lnTo>
                <a:lnTo>
                  <a:pt x="440436" y="15240"/>
                </a:lnTo>
                <a:lnTo>
                  <a:pt x="443484" y="15240"/>
                </a:lnTo>
                <a:lnTo>
                  <a:pt x="446532" y="13716"/>
                </a:lnTo>
                <a:lnTo>
                  <a:pt x="448056" y="12192"/>
                </a:lnTo>
                <a:lnTo>
                  <a:pt x="451104" y="12192"/>
                </a:lnTo>
                <a:lnTo>
                  <a:pt x="452628" y="10668"/>
                </a:lnTo>
                <a:lnTo>
                  <a:pt x="455676" y="9144"/>
                </a:lnTo>
                <a:lnTo>
                  <a:pt x="457200" y="9144"/>
                </a:lnTo>
                <a:lnTo>
                  <a:pt x="460248" y="7620"/>
                </a:lnTo>
                <a:lnTo>
                  <a:pt x="463296" y="7620"/>
                </a:lnTo>
                <a:lnTo>
                  <a:pt x="464820" y="6096"/>
                </a:lnTo>
                <a:lnTo>
                  <a:pt x="467868" y="4572"/>
                </a:lnTo>
                <a:lnTo>
                  <a:pt x="469392" y="4572"/>
                </a:lnTo>
                <a:lnTo>
                  <a:pt x="472440" y="3048"/>
                </a:lnTo>
                <a:lnTo>
                  <a:pt x="473964" y="1524"/>
                </a:lnTo>
                <a:lnTo>
                  <a:pt x="477012" y="1524"/>
                </a:lnTo>
                <a:lnTo>
                  <a:pt x="48006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71700" y="2651760"/>
            <a:ext cx="6704330" cy="2775585"/>
          </a:xfrm>
          <a:custGeom>
            <a:avLst/>
            <a:gdLst/>
            <a:ahLst/>
            <a:cxnLst/>
            <a:rect l="l" t="t" r="r" b="b"/>
            <a:pathLst>
              <a:path w="6704330" h="2775585">
                <a:moveTo>
                  <a:pt x="0" y="2775204"/>
                </a:moveTo>
                <a:lnTo>
                  <a:pt x="1524" y="2773679"/>
                </a:lnTo>
                <a:lnTo>
                  <a:pt x="4572" y="2773679"/>
                </a:lnTo>
                <a:lnTo>
                  <a:pt x="6095" y="2772155"/>
                </a:lnTo>
                <a:lnTo>
                  <a:pt x="9143" y="2770631"/>
                </a:lnTo>
                <a:lnTo>
                  <a:pt x="10668" y="2770631"/>
                </a:lnTo>
                <a:lnTo>
                  <a:pt x="13716" y="2769108"/>
                </a:lnTo>
                <a:lnTo>
                  <a:pt x="16763" y="2767584"/>
                </a:lnTo>
                <a:lnTo>
                  <a:pt x="18287" y="2767584"/>
                </a:lnTo>
                <a:lnTo>
                  <a:pt x="21336" y="2766060"/>
                </a:lnTo>
                <a:lnTo>
                  <a:pt x="22860" y="2764536"/>
                </a:lnTo>
                <a:lnTo>
                  <a:pt x="25907" y="2764536"/>
                </a:lnTo>
                <a:lnTo>
                  <a:pt x="27431" y="2763012"/>
                </a:lnTo>
                <a:lnTo>
                  <a:pt x="30480" y="2763012"/>
                </a:lnTo>
                <a:lnTo>
                  <a:pt x="33527" y="2761488"/>
                </a:lnTo>
                <a:lnTo>
                  <a:pt x="35051" y="2759964"/>
                </a:lnTo>
                <a:lnTo>
                  <a:pt x="38100" y="2759964"/>
                </a:lnTo>
                <a:lnTo>
                  <a:pt x="39624" y="2758440"/>
                </a:lnTo>
                <a:lnTo>
                  <a:pt x="42672" y="2756916"/>
                </a:lnTo>
                <a:lnTo>
                  <a:pt x="44195" y="2756916"/>
                </a:lnTo>
                <a:lnTo>
                  <a:pt x="47243" y="2755391"/>
                </a:lnTo>
                <a:lnTo>
                  <a:pt x="50292" y="2753867"/>
                </a:lnTo>
                <a:lnTo>
                  <a:pt x="51816" y="2753867"/>
                </a:lnTo>
                <a:lnTo>
                  <a:pt x="54863" y="2752343"/>
                </a:lnTo>
                <a:lnTo>
                  <a:pt x="56387" y="2750820"/>
                </a:lnTo>
                <a:lnTo>
                  <a:pt x="59436" y="2750820"/>
                </a:lnTo>
                <a:lnTo>
                  <a:pt x="60960" y="2749296"/>
                </a:lnTo>
                <a:lnTo>
                  <a:pt x="64007" y="2747772"/>
                </a:lnTo>
                <a:lnTo>
                  <a:pt x="67056" y="2747772"/>
                </a:lnTo>
                <a:lnTo>
                  <a:pt x="68580" y="2746248"/>
                </a:lnTo>
                <a:lnTo>
                  <a:pt x="71627" y="2744724"/>
                </a:lnTo>
                <a:lnTo>
                  <a:pt x="73151" y="2744724"/>
                </a:lnTo>
                <a:lnTo>
                  <a:pt x="76200" y="2743200"/>
                </a:lnTo>
                <a:lnTo>
                  <a:pt x="77724" y="2743200"/>
                </a:lnTo>
                <a:lnTo>
                  <a:pt x="80772" y="2741676"/>
                </a:lnTo>
                <a:lnTo>
                  <a:pt x="83819" y="2740152"/>
                </a:lnTo>
                <a:lnTo>
                  <a:pt x="85343" y="2740152"/>
                </a:lnTo>
                <a:lnTo>
                  <a:pt x="88392" y="2738628"/>
                </a:lnTo>
                <a:lnTo>
                  <a:pt x="89916" y="2737104"/>
                </a:lnTo>
                <a:lnTo>
                  <a:pt x="92963" y="2737104"/>
                </a:lnTo>
                <a:lnTo>
                  <a:pt x="94487" y="2735579"/>
                </a:lnTo>
                <a:lnTo>
                  <a:pt x="97536" y="2734055"/>
                </a:lnTo>
                <a:lnTo>
                  <a:pt x="100583" y="2734055"/>
                </a:lnTo>
                <a:lnTo>
                  <a:pt x="102107" y="2732531"/>
                </a:lnTo>
                <a:lnTo>
                  <a:pt x="105156" y="2731008"/>
                </a:lnTo>
                <a:lnTo>
                  <a:pt x="106680" y="2731008"/>
                </a:lnTo>
                <a:lnTo>
                  <a:pt x="109727" y="2729484"/>
                </a:lnTo>
                <a:lnTo>
                  <a:pt x="111251" y="2727960"/>
                </a:lnTo>
                <a:lnTo>
                  <a:pt x="114300" y="2727960"/>
                </a:lnTo>
                <a:lnTo>
                  <a:pt x="117348" y="2726436"/>
                </a:lnTo>
                <a:lnTo>
                  <a:pt x="118872" y="2724912"/>
                </a:lnTo>
                <a:lnTo>
                  <a:pt x="121919" y="2724912"/>
                </a:lnTo>
                <a:lnTo>
                  <a:pt x="123443" y="2723388"/>
                </a:lnTo>
                <a:lnTo>
                  <a:pt x="126492" y="2723388"/>
                </a:lnTo>
                <a:lnTo>
                  <a:pt x="128016" y="2721864"/>
                </a:lnTo>
                <a:lnTo>
                  <a:pt x="131063" y="2720340"/>
                </a:lnTo>
                <a:lnTo>
                  <a:pt x="134112" y="2720340"/>
                </a:lnTo>
                <a:lnTo>
                  <a:pt x="135636" y="2718816"/>
                </a:lnTo>
                <a:lnTo>
                  <a:pt x="138683" y="2717291"/>
                </a:lnTo>
                <a:lnTo>
                  <a:pt x="140207" y="2717291"/>
                </a:lnTo>
                <a:lnTo>
                  <a:pt x="143256" y="2715767"/>
                </a:lnTo>
                <a:lnTo>
                  <a:pt x="144780" y="2714243"/>
                </a:lnTo>
                <a:lnTo>
                  <a:pt x="147827" y="2714243"/>
                </a:lnTo>
                <a:lnTo>
                  <a:pt x="150875" y="2712720"/>
                </a:lnTo>
                <a:lnTo>
                  <a:pt x="152400" y="2711196"/>
                </a:lnTo>
                <a:lnTo>
                  <a:pt x="155448" y="2711196"/>
                </a:lnTo>
                <a:lnTo>
                  <a:pt x="156972" y="2709672"/>
                </a:lnTo>
                <a:lnTo>
                  <a:pt x="160019" y="2708148"/>
                </a:lnTo>
                <a:lnTo>
                  <a:pt x="161544" y="2708148"/>
                </a:lnTo>
                <a:lnTo>
                  <a:pt x="164592" y="2706624"/>
                </a:lnTo>
                <a:lnTo>
                  <a:pt x="167639" y="2705100"/>
                </a:lnTo>
                <a:lnTo>
                  <a:pt x="169163" y="2705100"/>
                </a:lnTo>
                <a:lnTo>
                  <a:pt x="172212" y="2703576"/>
                </a:lnTo>
                <a:lnTo>
                  <a:pt x="173736" y="2702052"/>
                </a:lnTo>
                <a:lnTo>
                  <a:pt x="176783" y="2702052"/>
                </a:lnTo>
                <a:lnTo>
                  <a:pt x="178307" y="2700528"/>
                </a:lnTo>
                <a:lnTo>
                  <a:pt x="181356" y="2700528"/>
                </a:lnTo>
                <a:lnTo>
                  <a:pt x="184404" y="2699004"/>
                </a:lnTo>
                <a:lnTo>
                  <a:pt x="185927" y="2697479"/>
                </a:lnTo>
                <a:lnTo>
                  <a:pt x="188975" y="2697479"/>
                </a:lnTo>
                <a:lnTo>
                  <a:pt x="190500" y="2695955"/>
                </a:lnTo>
                <a:lnTo>
                  <a:pt x="193548" y="2694431"/>
                </a:lnTo>
                <a:lnTo>
                  <a:pt x="195072" y="2694431"/>
                </a:lnTo>
                <a:lnTo>
                  <a:pt x="198119" y="2692908"/>
                </a:lnTo>
                <a:lnTo>
                  <a:pt x="201168" y="2691384"/>
                </a:lnTo>
                <a:lnTo>
                  <a:pt x="202692" y="2691384"/>
                </a:lnTo>
                <a:lnTo>
                  <a:pt x="205739" y="2689860"/>
                </a:lnTo>
                <a:lnTo>
                  <a:pt x="207263" y="2688336"/>
                </a:lnTo>
                <a:lnTo>
                  <a:pt x="210312" y="2688336"/>
                </a:lnTo>
                <a:lnTo>
                  <a:pt x="211836" y="2686812"/>
                </a:lnTo>
                <a:lnTo>
                  <a:pt x="214883" y="2685288"/>
                </a:lnTo>
                <a:lnTo>
                  <a:pt x="217931" y="2685288"/>
                </a:lnTo>
                <a:lnTo>
                  <a:pt x="219456" y="2683764"/>
                </a:lnTo>
                <a:lnTo>
                  <a:pt x="222504" y="2682240"/>
                </a:lnTo>
                <a:lnTo>
                  <a:pt x="224027" y="2682240"/>
                </a:lnTo>
                <a:lnTo>
                  <a:pt x="227075" y="2680716"/>
                </a:lnTo>
                <a:lnTo>
                  <a:pt x="228600" y="2680716"/>
                </a:lnTo>
                <a:lnTo>
                  <a:pt x="231648" y="2679191"/>
                </a:lnTo>
                <a:lnTo>
                  <a:pt x="234695" y="2677667"/>
                </a:lnTo>
                <a:lnTo>
                  <a:pt x="236219" y="2677667"/>
                </a:lnTo>
                <a:lnTo>
                  <a:pt x="239268" y="2676143"/>
                </a:lnTo>
                <a:lnTo>
                  <a:pt x="240792" y="2674620"/>
                </a:lnTo>
                <a:lnTo>
                  <a:pt x="243839" y="2674620"/>
                </a:lnTo>
                <a:lnTo>
                  <a:pt x="245363" y="2673096"/>
                </a:lnTo>
                <a:lnTo>
                  <a:pt x="248412" y="2671572"/>
                </a:lnTo>
                <a:lnTo>
                  <a:pt x="251460" y="2671572"/>
                </a:lnTo>
                <a:lnTo>
                  <a:pt x="252983" y="2670048"/>
                </a:lnTo>
                <a:lnTo>
                  <a:pt x="256031" y="2668524"/>
                </a:lnTo>
                <a:lnTo>
                  <a:pt x="257556" y="2668524"/>
                </a:lnTo>
                <a:lnTo>
                  <a:pt x="260604" y="2667000"/>
                </a:lnTo>
                <a:lnTo>
                  <a:pt x="262127" y="2665476"/>
                </a:lnTo>
                <a:lnTo>
                  <a:pt x="265175" y="2665476"/>
                </a:lnTo>
                <a:lnTo>
                  <a:pt x="268224" y="2663952"/>
                </a:lnTo>
                <a:lnTo>
                  <a:pt x="269748" y="2662428"/>
                </a:lnTo>
                <a:lnTo>
                  <a:pt x="272795" y="2662428"/>
                </a:lnTo>
                <a:lnTo>
                  <a:pt x="274319" y="2660904"/>
                </a:lnTo>
                <a:lnTo>
                  <a:pt x="277368" y="2660904"/>
                </a:lnTo>
                <a:lnTo>
                  <a:pt x="278892" y="2659379"/>
                </a:lnTo>
                <a:lnTo>
                  <a:pt x="281939" y="2657855"/>
                </a:lnTo>
                <a:lnTo>
                  <a:pt x="284988" y="2657855"/>
                </a:lnTo>
                <a:lnTo>
                  <a:pt x="286512" y="2656331"/>
                </a:lnTo>
                <a:lnTo>
                  <a:pt x="289560" y="2654808"/>
                </a:lnTo>
                <a:lnTo>
                  <a:pt x="291083" y="2654808"/>
                </a:lnTo>
                <a:lnTo>
                  <a:pt x="294131" y="2653284"/>
                </a:lnTo>
                <a:lnTo>
                  <a:pt x="295656" y="2651760"/>
                </a:lnTo>
                <a:lnTo>
                  <a:pt x="298704" y="2651760"/>
                </a:lnTo>
                <a:lnTo>
                  <a:pt x="301751" y="2650236"/>
                </a:lnTo>
                <a:lnTo>
                  <a:pt x="303275" y="2648712"/>
                </a:lnTo>
                <a:lnTo>
                  <a:pt x="306324" y="2648712"/>
                </a:lnTo>
                <a:lnTo>
                  <a:pt x="307848" y="2647188"/>
                </a:lnTo>
                <a:lnTo>
                  <a:pt x="310895" y="2645664"/>
                </a:lnTo>
                <a:lnTo>
                  <a:pt x="312419" y="2645664"/>
                </a:lnTo>
                <a:lnTo>
                  <a:pt x="315468" y="2644140"/>
                </a:lnTo>
                <a:lnTo>
                  <a:pt x="318516" y="2642616"/>
                </a:lnTo>
                <a:lnTo>
                  <a:pt x="320039" y="2642616"/>
                </a:lnTo>
                <a:lnTo>
                  <a:pt x="323088" y="2641091"/>
                </a:lnTo>
                <a:lnTo>
                  <a:pt x="324612" y="2641091"/>
                </a:lnTo>
                <a:lnTo>
                  <a:pt x="327660" y="2639567"/>
                </a:lnTo>
                <a:lnTo>
                  <a:pt x="329183" y="2638043"/>
                </a:lnTo>
                <a:lnTo>
                  <a:pt x="332231" y="2638043"/>
                </a:lnTo>
                <a:lnTo>
                  <a:pt x="335280" y="2636520"/>
                </a:lnTo>
                <a:lnTo>
                  <a:pt x="336804" y="2634996"/>
                </a:lnTo>
                <a:lnTo>
                  <a:pt x="339851" y="2634996"/>
                </a:lnTo>
                <a:lnTo>
                  <a:pt x="341375" y="2633472"/>
                </a:lnTo>
                <a:lnTo>
                  <a:pt x="344424" y="2631948"/>
                </a:lnTo>
                <a:lnTo>
                  <a:pt x="345948" y="2631948"/>
                </a:lnTo>
                <a:lnTo>
                  <a:pt x="348995" y="2630424"/>
                </a:lnTo>
                <a:lnTo>
                  <a:pt x="352044" y="2628900"/>
                </a:lnTo>
                <a:lnTo>
                  <a:pt x="353568" y="2628900"/>
                </a:lnTo>
                <a:lnTo>
                  <a:pt x="356616" y="2627376"/>
                </a:lnTo>
                <a:lnTo>
                  <a:pt x="358139" y="2625852"/>
                </a:lnTo>
                <a:lnTo>
                  <a:pt x="361188" y="2625852"/>
                </a:lnTo>
                <a:lnTo>
                  <a:pt x="362712" y="2624328"/>
                </a:lnTo>
                <a:lnTo>
                  <a:pt x="365760" y="2622804"/>
                </a:lnTo>
                <a:lnTo>
                  <a:pt x="368807" y="2622804"/>
                </a:lnTo>
                <a:lnTo>
                  <a:pt x="370331" y="2621279"/>
                </a:lnTo>
                <a:lnTo>
                  <a:pt x="373380" y="2621279"/>
                </a:lnTo>
                <a:lnTo>
                  <a:pt x="374904" y="2619755"/>
                </a:lnTo>
                <a:lnTo>
                  <a:pt x="377951" y="2618231"/>
                </a:lnTo>
                <a:lnTo>
                  <a:pt x="379475" y="2618231"/>
                </a:lnTo>
                <a:lnTo>
                  <a:pt x="382524" y="2616708"/>
                </a:lnTo>
                <a:lnTo>
                  <a:pt x="385572" y="2615184"/>
                </a:lnTo>
                <a:lnTo>
                  <a:pt x="387095" y="2615184"/>
                </a:lnTo>
                <a:lnTo>
                  <a:pt x="390144" y="2613660"/>
                </a:lnTo>
                <a:lnTo>
                  <a:pt x="391668" y="2612136"/>
                </a:lnTo>
                <a:lnTo>
                  <a:pt x="394716" y="2612136"/>
                </a:lnTo>
                <a:lnTo>
                  <a:pt x="396239" y="2610612"/>
                </a:lnTo>
                <a:lnTo>
                  <a:pt x="399288" y="2609088"/>
                </a:lnTo>
                <a:lnTo>
                  <a:pt x="402336" y="2609088"/>
                </a:lnTo>
                <a:lnTo>
                  <a:pt x="403860" y="2607564"/>
                </a:lnTo>
                <a:lnTo>
                  <a:pt x="406907" y="2606040"/>
                </a:lnTo>
                <a:lnTo>
                  <a:pt x="408431" y="2606040"/>
                </a:lnTo>
                <a:lnTo>
                  <a:pt x="411480" y="2604516"/>
                </a:lnTo>
                <a:lnTo>
                  <a:pt x="413004" y="2602991"/>
                </a:lnTo>
                <a:lnTo>
                  <a:pt x="416051" y="2602991"/>
                </a:lnTo>
                <a:lnTo>
                  <a:pt x="419100" y="2601467"/>
                </a:lnTo>
                <a:lnTo>
                  <a:pt x="420624" y="2601467"/>
                </a:lnTo>
                <a:lnTo>
                  <a:pt x="423672" y="2599943"/>
                </a:lnTo>
                <a:lnTo>
                  <a:pt x="425195" y="2598420"/>
                </a:lnTo>
                <a:lnTo>
                  <a:pt x="428244" y="2598420"/>
                </a:lnTo>
                <a:lnTo>
                  <a:pt x="429768" y="2596896"/>
                </a:lnTo>
                <a:lnTo>
                  <a:pt x="432816" y="2595372"/>
                </a:lnTo>
                <a:lnTo>
                  <a:pt x="435863" y="2595372"/>
                </a:lnTo>
                <a:lnTo>
                  <a:pt x="437388" y="2593848"/>
                </a:lnTo>
                <a:lnTo>
                  <a:pt x="440436" y="2592324"/>
                </a:lnTo>
                <a:lnTo>
                  <a:pt x="441960" y="2592324"/>
                </a:lnTo>
                <a:lnTo>
                  <a:pt x="445007" y="2590800"/>
                </a:lnTo>
                <a:lnTo>
                  <a:pt x="446531" y="2589276"/>
                </a:lnTo>
                <a:lnTo>
                  <a:pt x="449580" y="2589276"/>
                </a:lnTo>
                <a:lnTo>
                  <a:pt x="452627" y="2587752"/>
                </a:lnTo>
                <a:lnTo>
                  <a:pt x="454151" y="2586228"/>
                </a:lnTo>
                <a:lnTo>
                  <a:pt x="457200" y="2586228"/>
                </a:lnTo>
                <a:lnTo>
                  <a:pt x="458724" y="2584704"/>
                </a:lnTo>
                <a:lnTo>
                  <a:pt x="461772" y="2583179"/>
                </a:lnTo>
                <a:lnTo>
                  <a:pt x="463295" y="2583179"/>
                </a:lnTo>
                <a:lnTo>
                  <a:pt x="466344" y="2581655"/>
                </a:lnTo>
                <a:lnTo>
                  <a:pt x="469392" y="2581655"/>
                </a:lnTo>
                <a:lnTo>
                  <a:pt x="470916" y="2580132"/>
                </a:lnTo>
                <a:lnTo>
                  <a:pt x="473963" y="2578608"/>
                </a:lnTo>
                <a:lnTo>
                  <a:pt x="475488" y="2578608"/>
                </a:lnTo>
                <a:lnTo>
                  <a:pt x="478536" y="2577084"/>
                </a:lnTo>
                <a:lnTo>
                  <a:pt x="480060" y="2575560"/>
                </a:lnTo>
                <a:lnTo>
                  <a:pt x="483107" y="2575560"/>
                </a:lnTo>
                <a:lnTo>
                  <a:pt x="486156" y="2574035"/>
                </a:lnTo>
                <a:lnTo>
                  <a:pt x="487680" y="2572512"/>
                </a:lnTo>
                <a:lnTo>
                  <a:pt x="490727" y="2572512"/>
                </a:lnTo>
                <a:lnTo>
                  <a:pt x="492251" y="2570988"/>
                </a:lnTo>
                <a:lnTo>
                  <a:pt x="495300" y="2569464"/>
                </a:lnTo>
                <a:lnTo>
                  <a:pt x="496824" y="2569464"/>
                </a:lnTo>
                <a:lnTo>
                  <a:pt x="499872" y="2567940"/>
                </a:lnTo>
                <a:lnTo>
                  <a:pt x="502919" y="2566416"/>
                </a:lnTo>
                <a:lnTo>
                  <a:pt x="504444" y="2566416"/>
                </a:lnTo>
                <a:lnTo>
                  <a:pt x="507492" y="2564891"/>
                </a:lnTo>
                <a:lnTo>
                  <a:pt x="509016" y="2563367"/>
                </a:lnTo>
                <a:lnTo>
                  <a:pt x="512063" y="2563367"/>
                </a:lnTo>
                <a:lnTo>
                  <a:pt x="513588" y="2561844"/>
                </a:lnTo>
                <a:lnTo>
                  <a:pt x="516636" y="2560320"/>
                </a:lnTo>
                <a:lnTo>
                  <a:pt x="519683" y="2560320"/>
                </a:lnTo>
                <a:lnTo>
                  <a:pt x="521207" y="2558796"/>
                </a:lnTo>
                <a:lnTo>
                  <a:pt x="524256" y="2558796"/>
                </a:lnTo>
                <a:lnTo>
                  <a:pt x="525780" y="2557272"/>
                </a:lnTo>
                <a:lnTo>
                  <a:pt x="528827" y="2555747"/>
                </a:lnTo>
                <a:lnTo>
                  <a:pt x="530351" y="2555747"/>
                </a:lnTo>
                <a:lnTo>
                  <a:pt x="533400" y="2554223"/>
                </a:lnTo>
                <a:lnTo>
                  <a:pt x="536448" y="2552700"/>
                </a:lnTo>
                <a:lnTo>
                  <a:pt x="537972" y="2552700"/>
                </a:lnTo>
                <a:lnTo>
                  <a:pt x="541019" y="2551176"/>
                </a:lnTo>
                <a:lnTo>
                  <a:pt x="542544" y="2549652"/>
                </a:lnTo>
                <a:lnTo>
                  <a:pt x="545592" y="2549652"/>
                </a:lnTo>
                <a:lnTo>
                  <a:pt x="547116" y="2548128"/>
                </a:lnTo>
                <a:lnTo>
                  <a:pt x="550163" y="2546604"/>
                </a:lnTo>
                <a:lnTo>
                  <a:pt x="553212" y="2546604"/>
                </a:lnTo>
                <a:lnTo>
                  <a:pt x="554736" y="2545079"/>
                </a:lnTo>
                <a:lnTo>
                  <a:pt x="557783" y="2543556"/>
                </a:lnTo>
                <a:lnTo>
                  <a:pt x="559307" y="2543556"/>
                </a:lnTo>
                <a:lnTo>
                  <a:pt x="562356" y="2542032"/>
                </a:lnTo>
                <a:lnTo>
                  <a:pt x="563880" y="2540508"/>
                </a:lnTo>
                <a:lnTo>
                  <a:pt x="566927" y="2540508"/>
                </a:lnTo>
                <a:lnTo>
                  <a:pt x="569976" y="2538984"/>
                </a:lnTo>
                <a:lnTo>
                  <a:pt x="571500" y="2538984"/>
                </a:lnTo>
                <a:lnTo>
                  <a:pt x="574548" y="2537460"/>
                </a:lnTo>
                <a:lnTo>
                  <a:pt x="576072" y="2535935"/>
                </a:lnTo>
                <a:lnTo>
                  <a:pt x="579119" y="2535935"/>
                </a:lnTo>
                <a:lnTo>
                  <a:pt x="580644" y="2534412"/>
                </a:lnTo>
                <a:lnTo>
                  <a:pt x="583692" y="2532888"/>
                </a:lnTo>
                <a:lnTo>
                  <a:pt x="586739" y="2532888"/>
                </a:lnTo>
                <a:lnTo>
                  <a:pt x="588263" y="2531364"/>
                </a:lnTo>
                <a:lnTo>
                  <a:pt x="591312" y="2529840"/>
                </a:lnTo>
                <a:lnTo>
                  <a:pt x="592836" y="2529840"/>
                </a:lnTo>
                <a:lnTo>
                  <a:pt x="595883" y="2528316"/>
                </a:lnTo>
                <a:lnTo>
                  <a:pt x="597407" y="2526791"/>
                </a:lnTo>
                <a:lnTo>
                  <a:pt x="600456" y="2526791"/>
                </a:lnTo>
                <a:lnTo>
                  <a:pt x="603504" y="2525267"/>
                </a:lnTo>
                <a:lnTo>
                  <a:pt x="605027" y="2523744"/>
                </a:lnTo>
                <a:lnTo>
                  <a:pt x="608076" y="2523744"/>
                </a:lnTo>
                <a:lnTo>
                  <a:pt x="609600" y="2522220"/>
                </a:lnTo>
                <a:lnTo>
                  <a:pt x="612648" y="2520696"/>
                </a:lnTo>
                <a:lnTo>
                  <a:pt x="614172" y="2520696"/>
                </a:lnTo>
                <a:lnTo>
                  <a:pt x="617219" y="2519172"/>
                </a:lnTo>
                <a:lnTo>
                  <a:pt x="620268" y="2519172"/>
                </a:lnTo>
                <a:lnTo>
                  <a:pt x="621792" y="2517647"/>
                </a:lnTo>
                <a:lnTo>
                  <a:pt x="624839" y="2516123"/>
                </a:lnTo>
                <a:lnTo>
                  <a:pt x="626363" y="2516123"/>
                </a:lnTo>
                <a:lnTo>
                  <a:pt x="629412" y="2514600"/>
                </a:lnTo>
                <a:lnTo>
                  <a:pt x="630936" y="2513076"/>
                </a:lnTo>
                <a:lnTo>
                  <a:pt x="633983" y="2513076"/>
                </a:lnTo>
                <a:lnTo>
                  <a:pt x="637032" y="2511552"/>
                </a:lnTo>
                <a:lnTo>
                  <a:pt x="638556" y="2510028"/>
                </a:lnTo>
                <a:lnTo>
                  <a:pt x="641604" y="2510028"/>
                </a:lnTo>
                <a:lnTo>
                  <a:pt x="643127" y="2508504"/>
                </a:lnTo>
                <a:lnTo>
                  <a:pt x="646176" y="2506979"/>
                </a:lnTo>
                <a:lnTo>
                  <a:pt x="647700" y="2506979"/>
                </a:lnTo>
                <a:lnTo>
                  <a:pt x="650748" y="2505456"/>
                </a:lnTo>
                <a:lnTo>
                  <a:pt x="653795" y="2503932"/>
                </a:lnTo>
                <a:lnTo>
                  <a:pt x="655319" y="2503932"/>
                </a:lnTo>
                <a:lnTo>
                  <a:pt x="658368" y="2502408"/>
                </a:lnTo>
                <a:lnTo>
                  <a:pt x="659892" y="2500884"/>
                </a:lnTo>
                <a:lnTo>
                  <a:pt x="662939" y="2500884"/>
                </a:lnTo>
                <a:lnTo>
                  <a:pt x="664463" y="2499360"/>
                </a:lnTo>
                <a:lnTo>
                  <a:pt x="667512" y="2499360"/>
                </a:lnTo>
                <a:lnTo>
                  <a:pt x="670560" y="2497835"/>
                </a:lnTo>
                <a:lnTo>
                  <a:pt x="672083" y="2496312"/>
                </a:lnTo>
                <a:lnTo>
                  <a:pt x="675132" y="2496312"/>
                </a:lnTo>
                <a:lnTo>
                  <a:pt x="676656" y="2494788"/>
                </a:lnTo>
                <a:lnTo>
                  <a:pt x="679704" y="2493264"/>
                </a:lnTo>
                <a:lnTo>
                  <a:pt x="681227" y="2493264"/>
                </a:lnTo>
                <a:lnTo>
                  <a:pt x="684276" y="2491740"/>
                </a:lnTo>
                <a:lnTo>
                  <a:pt x="687324" y="2490216"/>
                </a:lnTo>
                <a:lnTo>
                  <a:pt x="688848" y="2490216"/>
                </a:lnTo>
                <a:lnTo>
                  <a:pt x="691895" y="2488691"/>
                </a:lnTo>
                <a:lnTo>
                  <a:pt x="693419" y="2487167"/>
                </a:lnTo>
                <a:lnTo>
                  <a:pt x="696468" y="2487167"/>
                </a:lnTo>
                <a:lnTo>
                  <a:pt x="697992" y="2485644"/>
                </a:lnTo>
                <a:lnTo>
                  <a:pt x="701039" y="2484120"/>
                </a:lnTo>
                <a:lnTo>
                  <a:pt x="704088" y="2484120"/>
                </a:lnTo>
                <a:lnTo>
                  <a:pt x="705612" y="2482596"/>
                </a:lnTo>
                <a:lnTo>
                  <a:pt x="708660" y="2481072"/>
                </a:lnTo>
                <a:lnTo>
                  <a:pt x="710183" y="2481072"/>
                </a:lnTo>
                <a:lnTo>
                  <a:pt x="713232" y="2479547"/>
                </a:lnTo>
                <a:lnTo>
                  <a:pt x="714756" y="2479547"/>
                </a:lnTo>
                <a:lnTo>
                  <a:pt x="717804" y="2478023"/>
                </a:lnTo>
                <a:lnTo>
                  <a:pt x="720851" y="2476500"/>
                </a:lnTo>
                <a:lnTo>
                  <a:pt x="722376" y="2476500"/>
                </a:lnTo>
                <a:lnTo>
                  <a:pt x="725424" y="2474976"/>
                </a:lnTo>
                <a:lnTo>
                  <a:pt x="726948" y="2473452"/>
                </a:lnTo>
                <a:lnTo>
                  <a:pt x="729995" y="2473452"/>
                </a:lnTo>
                <a:lnTo>
                  <a:pt x="731519" y="2471928"/>
                </a:lnTo>
                <a:lnTo>
                  <a:pt x="734568" y="2470404"/>
                </a:lnTo>
                <a:lnTo>
                  <a:pt x="737616" y="2470404"/>
                </a:lnTo>
                <a:lnTo>
                  <a:pt x="739139" y="2468879"/>
                </a:lnTo>
                <a:lnTo>
                  <a:pt x="742188" y="2467356"/>
                </a:lnTo>
                <a:lnTo>
                  <a:pt x="743712" y="2467356"/>
                </a:lnTo>
                <a:lnTo>
                  <a:pt x="746760" y="2465832"/>
                </a:lnTo>
                <a:lnTo>
                  <a:pt x="748283" y="2464308"/>
                </a:lnTo>
                <a:lnTo>
                  <a:pt x="751332" y="2464308"/>
                </a:lnTo>
                <a:lnTo>
                  <a:pt x="754380" y="2462784"/>
                </a:lnTo>
                <a:lnTo>
                  <a:pt x="755904" y="2461260"/>
                </a:lnTo>
                <a:lnTo>
                  <a:pt x="758951" y="2461260"/>
                </a:lnTo>
                <a:lnTo>
                  <a:pt x="760476" y="2459735"/>
                </a:lnTo>
                <a:lnTo>
                  <a:pt x="763524" y="2459735"/>
                </a:lnTo>
                <a:lnTo>
                  <a:pt x="765048" y="2458212"/>
                </a:lnTo>
                <a:lnTo>
                  <a:pt x="768095" y="2456688"/>
                </a:lnTo>
                <a:lnTo>
                  <a:pt x="771144" y="2456688"/>
                </a:lnTo>
                <a:lnTo>
                  <a:pt x="772668" y="2455164"/>
                </a:lnTo>
                <a:lnTo>
                  <a:pt x="775716" y="2453640"/>
                </a:lnTo>
                <a:lnTo>
                  <a:pt x="777239" y="2453640"/>
                </a:lnTo>
                <a:lnTo>
                  <a:pt x="780288" y="2452116"/>
                </a:lnTo>
                <a:lnTo>
                  <a:pt x="781812" y="2450591"/>
                </a:lnTo>
                <a:lnTo>
                  <a:pt x="784860" y="2450591"/>
                </a:lnTo>
                <a:lnTo>
                  <a:pt x="787907" y="2449067"/>
                </a:lnTo>
                <a:lnTo>
                  <a:pt x="789432" y="2447544"/>
                </a:lnTo>
                <a:lnTo>
                  <a:pt x="792480" y="2447544"/>
                </a:lnTo>
                <a:lnTo>
                  <a:pt x="794004" y="2446020"/>
                </a:lnTo>
                <a:lnTo>
                  <a:pt x="797051" y="2444496"/>
                </a:lnTo>
                <a:lnTo>
                  <a:pt x="798576" y="2444496"/>
                </a:lnTo>
                <a:lnTo>
                  <a:pt x="801624" y="2442972"/>
                </a:lnTo>
                <a:lnTo>
                  <a:pt x="804672" y="2441447"/>
                </a:lnTo>
                <a:lnTo>
                  <a:pt x="806195" y="2441447"/>
                </a:lnTo>
                <a:lnTo>
                  <a:pt x="809244" y="2439923"/>
                </a:lnTo>
                <a:lnTo>
                  <a:pt x="810768" y="2439923"/>
                </a:lnTo>
                <a:lnTo>
                  <a:pt x="813816" y="2438400"/>
                </a:lnTo>
                <a:lnTo>
                  <a:pt x="815339" y="2436876"/>
                </a:lnTo>
                <a:lnTo>
                  <a:pt x="818388" y="2436876"/>
                </a:lnTo>
                <a:lnTo>
                  <a:pt x="821436" y="2435352"/>
                </a:lnTo>
                <a:lnTo>
                  <a:pt x="822960" y="2433828"/>
                </a:lnTo>
                <a:lnTo>
                  <a:pt x="826007" y="2433828"/>
                </a:lnTo>
                <a:lnTo>
                  <a:pt x="827532" y="2432304"/>
                </a:lnTo>
                <a:lnTo>
                  <a:pt x="830580" y="2430779"/>
                </a:lnTo>
                <a:lnTo>
                  <a:pt x="832104" y="2430779"/>
                </a:lnTo>
                <a:lnTo>
                  <a:pt x="835151" y="2429256"/>
                </a:lnTo>
                <a:lnTo>
                  <a:pt x="838200" y="2427732"/>
                </a:lnTo>
                <a:lnTo>
                  <a:pt x="839724" y="2427732"/>
                </a:lnTo>
                <a:lnTo>
                  <a:pt x="842772" y="2426208"/>
                </a:lnTo>
                <a:lnTo>
                  <a:pt x="844295" y="2424684"/>
                </a:lnTo>
                <a:lnTo>
                  <a:pt x="847344" y="2424684"/>
                </a:lnTo>
                <a:lnTo>
                  <a:pt x="848868" y="2423160"/>
                </a:lnTo>
                <a:lnTo>
                  <a:pt x="851916" y="2421635"/>
                </a:lnTo>
                <a:lnTo>
                  <a:pt x="854963" y="2421635"/>
                </a:lnTo>
                <a:lnTo>
                  <a:pt x="856488" y="2420112"/>
                </a:lnTo>
                <a:lnTo>
                  <a:pt x="859536" y="2418588"/>
                </a:lnTo>
                <a:lnTo>
                  <a:pt x="861060" y="2418588"/>
                </a:lnTo>
                <a:lnTo>
                  <a:pt x="864107" y="2417064"/>
                </a:lnTo>
                <a:lnTo>
                  <a:pt x="865632" y="2417064"/>
                </a:lnTo>
                <a:lnTo>
                  <a:pt x="868680" y="2415540"/>
                </a:lnTo>
                <a:lnTo>
                  <a:pt x="871727" y="2414016"/>
                </a:lnTo>
                <a:lnTo>
                  <a:pt x="873251" y="2414016"/>
                </a:lnTo>
                <a:lnTo>
                  <a:pt x="876300" y="2412491"/>
                </a:lnTo>
                <a:lnTo>
                  <a:pt x="877824" y="2410967"/>
                </a:lnTo>
                <a:lnTo>
                  <a:pt x="880872" y="2410967"/>
                </a:lnTo>
                <a:lnTo>
                  <a:pt x="882395" y="2409444"/>
                </a:lnTo>
                <a:lnTo>
                  <a:pt x="885444" y="2407920"/>
                </a:lnTo>
                <a:lnTo>
                  <a:pt x="886968" y="2407920"/>
                </a:lnTo>
                <a:lnTo>
                  <a:pt x="890016" y="2406396"/>
                </a:lnTo>
                <a:lnTo>
                  <a:pt x="893063" y="2404872"/>
                </a:lnTo>
                <a:lnTo>
                  <a:pt x="894588" y="2404872"/>
                </a:lnTo>
                <a:lnTo>
                  <a:pt x="897636" y="2403347"/>
                </a:lnTo>
                <a:lnTo>
                  <a:pt x="899160" y="2401823"/>
                </a:lnTo>
                <a:lnTo>
                  <a:pt x="902207" y="2401823"/>
                </a:lnTo>
                <a:lnTo>
                  <a:pt x="903732" y="2400300"/>
                </a:lnTo>
                <a:lnTo>
                  <a:pt x="906780" y="2398776"/>
                </a:lnTo>
                <a:lnTo>
                  <a:pt x="909827" y="2398776"/>
                </a:lnTo>
                <a:lnTo>
                  <a:pt x="911351" y="2397252"/>
                </a:lnTo>
                <a:lnTo>
                  <a:pt x="914400" y="2397252"/>
                </a:lnTo>
                <a:lnTo>
                  <a:pt x="915924" y="2395728"/>
                </a:lnTo>
                <a:lnTo>
                  <a:pt x="918972" y="2394204"/>
                </a:lnTo>
                <a:lnTo>
                  <a:pt x="920495" y="2394204"/>
                </a:lnTo>
                <a:lnTo>
                  <a:pt x="923544" y="2392679"/>
                </a:lnTo>
                <a:lnTo>
                  <a:pt x="926592" y="2391156"/>
                </a:lnTo>
                <a:lnTo>
                  <a:pt x="928116" y="2391156"/>
                </a:lnTo>
                <a:lnTo>
                  <a:pt x="931163" y="2389632"/>
                </a:lnTo>
                <a:lnTo>
                  <a:pt x="932688" y="2388108"/>
                </a:lnTo>
                <a:lnTo>
                  <a:pt x="935736" y="2388108"/>
                </a:lnTo>
                <a:lnTo>
                  <a:pt x="937260" y="2386584"/>
                </a:lnTo>
                <a:lnTo>
                  <a:pt x="940307" y="2385060"/>
                </a:lnTo>
                <a:lnTo>
                  <a:pt x="943356" y="2385060"/>
                </a:lnTo>
                <a:lnTo>
                  <a:pt x="944880" y="2383535"/>
                </a:lnTo>
                <a:lnTo>
                  <a:pt x="947927" y="2382012"/>
                </a:lnTo>
                <a:lnTo>
                  <a:pt x="949451" y="2382012"/>
                </a:lnTo>
                <a:lnTo>
                  <a:pt x="952500" y="2380488"/>
                </a:lnTo>
                <a:lnTo>
                  <a:pt x="954024" y="2378964"/>
                </a:lnTo>
                <a:lnTo>
                  <a:pt x="957072" y="2378964"/>
                </a:lnTo>
                <a:lnTo>
                  <a:pt x="960119" y="2377440"/>
                </a:lnTo>
                <a:lnTo>
                  <a:pt x="961644" y="2377440"/>
                </a:lnTo>
                <a:lnTo>
                  <a:pt x="964692" y="2375916"/>
                </a:lnTo>
                <a:lnTo>
                  <a:pt x="966216" y="2374391"/>
                </a:lnTo>
                <a:lnTo>
                  <a:pt x="969263" y="2374391"/>
                </a:lnTo>
                <a:lnTo>
                  <a:pt x="970788" y="2372867"/>
                </a:lnTo>
                <a:lnTo>
                  <a:pt x="973836" y="2371344"/>
                </a:lnTo>
                <a:lnTo>
                  <a:pt x="976883" y="2371344"/>
                </a:lnTo>
                <a:lnTo>
                  <a:pt x="978407" y="2369820"/>
                </a:lnTo>
                <a:lnTo>
                  <a:pt x="981456" y="2368296"/>
                </a:lnTo>
                <a:lnTo>
                  <a:pt x="982980" y="2368296"/>
                </a:lnTo>
                <a:lnTo>
                  <a:pt x="986027" y="2366772"/>
                </a:lnTo>
                <a:lnTo>
                  <a:pt x="987551" y="2365247"/>
                </a:lnTo>
                <a:lnTo>
                  <a:pt x="990600" y="2365247"/>
                </a:lnTo>
                <a:lnTo>
                  <a:pt x="993648" y="2363723"/>
                </a:lnTo>
                <a:lnTo>
                  <a:pt x="995172" y="2362200"/>
                </a:lnTo>
                <a:lnTo>
                  <a:pt x="998219" y="2362200"/>
                </a:lnTo>
                <a:lnTo>
                  <a:pt x="999744" y="2360676"/>
                </a:lnTo>
                <a:lnTo>
                  <a:pt x="1002792" y="2359152"/>
                </a:lnTo>
                <a:lnTo>
                  <a:pt x="1004316" y="2359152"/>
                </a:lnTo>
                <a:lnTo>
                  <a:pt x="1007363" y="2357628"/>
                </a:lnTo>
                <a:lnTo>
                  <a:pt x="1010412" y="2357628"/>
                </a:lnTo>
                <a:lnTo>
                  <a:pt x="1011936" y="2356104"/>
                </a:lnTo>
                <a:lnTo>
                  <a:pt x="1014983" y="2354579"/>
                </a:lnTo>
                <a:lnTo>
                  <a:pt x="1016507" y="2354579"/>
                </a:lnTo>
                <a:lnTo>
                  <a:pt x="1019556" y="2353056"/>
                </a:lnTo>
                <a:lnTo>
                  <a:pt x="1021080" y="2351532"/>
                </a:lnTo>
                <a:lnTo>
                  <a:pt x="1024127" y="2351532"/>
                </a:lnTo>
                <a:lnTo>
                  <a:pt x="1027176" y="2350008"/>
                </a:lnTo>
                <a:lnTo>
                  <a:pt x="1028700" y="2348484"/>
                </a:lnTo>
                <a:lnTo>
                  <a:pt x="1031748" y="2348484"/>
                </a:lnTo>
                <a:lnTo>
                  <a:pt x="1033272" y="2346960"/>
                </a:lnTo>
                <a:lnTo>
                  <a:pt x="1036319" y="2345435"/>
                </a:lnTo>
                <a:lnTo>
                  <a:pt x="1037844" y="2345435"/>
                </a:lnTo>
                <a:lnTo>
                  <a:pt x="1040892" y="2343912"/>
                </a:lnTo>
                <a:lnTo>
                  <a:pt x="1043939" y="2342388"/>
                </a:lnTo>
                <a:lnTo>
                  <a:pt x="1045463" y="2342388"/>
                </a:lnTo>
                <a:lnTo>
                  <a:pt x="1048512" y="2340864"/>
                </a:lnTo>
                <a:lnTo>
                  <a:pt x="1050036" y="2339340"/>
                </a:lnTo>
                <a:lnTo>
                  <a:pt x="1053083" y="2339340"/>
                </a:lnTo>
                <a:lnTo>
                  <a:pt x="1054608" y="2337816"/>
                </a:lnTo>
                <a:lnTo>
                  <a:pt x="1057656" y="2337816"/>
                </a:lnTo>
                <a:lnTo>
                  <a:pt x="1060704" y="2336291"/>
                </a:lnTo>
                <a:lnTo>
                  <a:pt x="1062227" y="2334767"/>
                </a:lnTo>
                <a:lnTo>
                  <a:pt x="1065276" y="2334767"/>
                </a:lnTo>
                <a:lnTo>
                  <a:pt x="1066800" y="2333244"/>
                </a:lnTo>
                <a:lnTo>
                  <a:pt x="1069848" y="2331720"/>
                </a:lnTo>
                <a:lnTo>
                  <a:pt x="1071372" y="2331720"/>
                </a:lnTo>
                <a:lnTo>
                  <a:pt x="1074420" y="2330196"/>
                </a:lnTo>
                <a:lnTo>
                  <a:pt x="1077468" y="2328672"/>
                </a:lnTo>
                <a:lnTo>
                  <a:pt x="1078992" y="2328672"/>
                </a:lnTo>
                <a:lnTo>
                  <a:pt x="1082039" y="2327147"/>
                </a:lnTo>
                <a:lnTo>
                  <a:pt x="1083564" y="2325623"/>
                </a:lnTo>
                <a:lnTo>
                  <a:pt x="1086612" y="2325623"/>
                </a:lnTo>
                <a:lnTo>
                  <a:pt x="1088136" y="2324100"/>
                </a:lnTo>
                <a:lnTo>
                  <a:pt x="1091184" y="2322576"/>
                </a:lnTo>
                <a:lnTo>
                  <a:pt x="1094232" y="2322576"/>
                </a:lnTo>
                <a:lnTo>
                  <a:pt x="1095755" y="2321052"/>
                </a:lnTo>
                <a:lnTo>
                  <a:pt x="1098803" y="2319528"/>
                </a:lnTo>
                <a:lnTo>
                  <a:pt x="1100327" y="2319528"/>
                </a:lnTo>
                <a:lnTo>
                  <a:pt x="1103376" y="2318004"/>
                </a:lnTo>
                <a:lnTo>
                  <a:pt x="1104900" y="2318004"/>
                </a:lnTo>
                <a:lnTo>
                  <a:pt x="1107948" y="2316479"/>
                </a:lnTo>
                <a:lnTo>
                  <a:pt x="1110996" y="2314956"/>
                </a:lnTo>
                <a:lnTo>
                  <a:pt x="1112520" y="2314956"/>
                </a:lnTo>
                <a:lnTo>
                  <a:pt x="1115567" y="2313432"/>
                </a:lnTo>
                <a:lnTo>
                  <a:pt x="1117091" y="2311908"/>
                </a:lnTo>
                <a:lnTo>
                  <a:pt x="1120139" y="2311908"/>
                </a:lnTo>
                <a:lnTo>
                  <a:pt x="1121664" y="2310384"/>
                </a:lnTo>
                <a:lnTo>
                  <a:pt x="1124712" y="2308860"/>
                </a:lnTo>
                <a:lnTo>
                  <a:pt x="1127760" y="2308860"/>
                </a:lnTo>
                <a:lnTo>
                  <a:pt x="1129284" y="2307335"/>
                </a:lnTo>
                <a:lnTo>
                  <a:pt x="1132332" y="2305812"/>
                </a:lnTo>
                <a:lnTo>
                  <a:pt x="1133855" y="2305812"/>
                </a:lnTo>
                <a:lnTo>
                  <a:pt x="1136903" y="2304288"/>
                </a:lnTo>
                <a:lnTo>
                  <a:pt x="1138427" y="2302764"/>
                </a:lnTo>
                <a:lnTo>
                  <a:pt x="1141476" y="2302764"/>
                </a:lnTo>
                <a:lnTo>
                  <a:pt x="1144524" y="2301240"/>
                </a:lnTo>
                <a:lnTo>
                  <a:pt x="1146048" y="2299716"/>
                </a:lnTo>
                <a:lnTo>
                  <a:pt x="1149096" y="2299716"/>
                </a:lnTo>
                <a:lnTo>
                  <a:pt x="1150620" y="2298191"/>
                </a:lnTo>
                <a:lnTo>
                  <a:pt x="1153667" y="2298191"/>
                </a:lnTo>
                <a:lnTo>
                  <a:pt x="1155191" y="2296667"/>
                </a:lnTo>
                <a:lnTo>
                  <a:pt x="1158239" y="2295144"/>
                </a:lnTo>
                <a:lnTo>
                  <a:pt x="1161288" y="2295144"/>
                </a:lnTo>
                <a:lnTo>
                  <a:pt x="1162812" y="2293620"/>
                </a:lnTo>
                <a:lnTo>
                  <a:pt x="1165860" y="2292096"/>
                </a:lnTo>
                <a:lnTo>
                  <a:pt x="1167384" y="2292096"/>
                </a:lnTo>
                <a:lnTo>
                  <a:pt x="1170432" y="2290572"/>
                </a:lnTo>
                <a:lnTo>
                  <a:pt x="1171955" y="2289047"/>
                </a:lnTo>
                <a:lnTo>
                  <a:pt x="1175003" y="2289047"/>
                </a:lnTo>
                <a:lnTo>
                  <a:pt x="1178052" y="2287523"/>
                </a:lnTo>
                <a:lnTo>
                  <a:pt x="1179576" y="2286000"/>
                </a:lnTo>
                <a:lnTo>
                  <a:pt x="1182624" y="2286000"/>
                </a:lnTo>
                <a:lnTo>
                  <a:pt x="1184148" y="2284476"/>
                </a:lnTo>
                <a:lnTo>
                  <a:pt x="1187196" y="2282952"/>
                </a:lnTo>
                <a:lnTo>
                  <a:pt x="1188720" y="2282952"/>
                </a:lnTo>
                <a:lnTo>
                  <a:pt x="1191767" y="2281428"/>
                </a:lnTo>
                <a:lnTo>
                  <a:pt x="1194815" y="2279904"/>
                </a:lnTo>
                <a:lnTo>
                  <a:pt x="1196339" y="2279904"/>
                </a:lnTo>
                <a:lnTo>
                  <a:pt x="1199388" y="2278379"/>
                </a:lnTo>
                <a:lnTo>
                  <a:pt x="1200912" y="2276856"/>
                </a:lnTo>
                <a:lnTo>
                  <a:pt x="1203960" y="2276856"/>
                </a:lnTo>
                <a:lnTo>
                  <a:pt x="1205484" y="2275332"/>
                </a:lnTo>
                <a:lnTo>
                  <a:pt x="1208532" y="2275332"/>
                </a:lnTo>
                <a:lnTo>
                  <a:pt x="1211579" y="2273808"/>
                </a:lnTo>
                <a:lnTo>
                  <a:pt x="1213103" y="2272284"/>
                </a:lnTo>
                <a:lnTo>
                  <a:pt x="1216152" y="2272284"/>
                </a:lnTo>
                <a:lnTo>
                  <a:pt x="1217676" y="2270760"/>
                </a:lnTo>
                <a:lnTo>
                  <a:pt x="1220724" y="2269235"/>
                </a:lnTo>
                <a:lnTo>
                  <a:pt x="1222248" y="2269235"/>
                </a:lnTo>
                <a:lnTo>
                  <a:pt x="1225296" y="2267712"/>
                </a:lnTo>
                <a:lnTo>
                  <a:pt x="1228344" y="2266188"/>
                </a:lnTo>
                <a:lnTo>
                  <a:pt x="1229867" y="2266188"/>
                </a:lnTo>
                <a:lnTo>
                  <a:pt x="1232915" y="2264664"/>
                </a:lnTo>
                <a:lnTo>
                  <a:pt x="1234439" y="2263140"/>
                </a:lnTo>
                <a:lnTo>
                  <a:pt x="1237488" y="2263140"/>
                </a:lnTo>
                <a:lnTo>
                  <a:pt x="1239012" y="2261616"/>
                </a:lnTo>
                <a:lnTo>
                  <a:pt x="1242060" y="2260091"/>
                </a:lnTo>
                <a:lnTo>
                  <a:pt x="1245108" y="2260091"/>
                </a:lnTo>
                <a:lnTo>
                  <a:pt x="1246632" y="2258567"/>
                </a:lnTo>
                <a:lnTo>
                  <a:pt x="1249679" y="2257044"/>
                </a:lnTo>
                <a:lnTo>
                  <a:pt x="1251203" y="2257044"/>
                </a:lnTo>
                <a:lnTo>
                  <a:pt x="1254252" y="2255520"/>
                </a:lnTo>
                <a:lnTo>
                  <a:pt x="1255776" y="2255520"/>
                </a:lnTo>
                <a:lnTo>
                  <a:pt x="1258824" y="2253996"/>
                </a:lnTo>
                <a:lnTo>
                  <a:pt x="1261872" y="2252472"/>
                </a:lnTo>
                <a:lnTo>
                  <a:pt x="1263396" y="2252472"/>
                </a:lnTo>
                <a:lnTo>
                  <a:pt x="1266444" y="2250947"/>
                </a:lnTo>
                <a:lnTo>
                  <a:pt x="1267967" y="2249423"/>
                </a:lnTo>
                <a:lnTo>
                  <a:pt x="1271015" y="2249423"/>
                </a:lnTo>
                <a:lnTo>
                  <a:pt x="1272539" y="2247900"/>
                </a:lnTo>
                <a:lnTo>
                  <a:pt x="1275588" y="2246376"/>
                </a:lnTo>
                <a:lnTo>
                  <a:pt x="1278636" y="2246376"/>
                </a:lnTo>
                <a:lnTo>
                  <a:pt x="1280160" y="2244852"/>
                </a:lnTo>
                <a:lnTo>
                  <a:pt x="1283208" y="2243328"/>
                </a:lnTo>
                <a:lnTo>
                  <a:pt x="1284732" y="2243328"/>
                </a:lnTo>
                <a:lnTo>
                  <a:pt x="1287779" y="2241804"/>
                </a:lnTo>
                <a:lnTo>
                  <a:pt x="1289303" y="2240279"/>
                </a:lnTo>
                <a:lnTo>
                  <a:pt x="1292352" y="2240279"/>
                </a:lnTo>
                <a:lnTo>
                  <a:pt x="1295400" y="2238756"/>
                </a:lnTo>
                <a:lnTo>
                  <a:pt x="1296924" y="2237232"/>
                </a:lnTo>
                <a:lnTo>
                  <a:pt x="1299972" y="2237232"/>
                </a:lnTo>
                <a:lnTo>
                  <a:pt x="1301496" y="2235708"/>
                </a:lnTo>
                <a:lnTo>
                  <a:pt x="1304544" y="2235708"/>
                </a:lnTo>
                <a:lnTo>
                  <a:pt x="1306067" y="2234184"/>
                </a:lnTo>
                <a:lnTo>
                  <a:pt x="1309115" y="2232660"/>
                </a:lnTo>
                <a:lnTo>
                  <a:pt x="1312164" y="2232660"/>
                </a:lnTo>
                <a:lnTo>
                  <a:pt x="1313688" y="2231135"/>
                </a:lnTo>
                <a:lnTo>
                  <a:pt x="1316736" y="2229612"/>
                </a:lnTo>
                <a:lnTo>
                  <a:pt x="1318260" y="2229612"/>
                </a:lnTo>
                <a:lnTo>
                  <a:pt x="1321308" y="2228088"/>
                </a:lnTo>
                <a:lnTo>
                  <a:pt x="1322832" y="2226564"/>
                </a:lnTo>
                <a:lnTo>
                  <a:pt x="1325879" y="2226564"/>
                </a:lnTo>
                <a:lnTo>
                  <a:pt x="1328927" y="2225040"/>
                </a:lnTo>
                <a:lnTo>
                  <a:pt x="1330452" y="2223516"/>
                </a:lnTo>
                <a:lnTo>
                  <a:pt x="1333500" y="2223516"/>
                </a:lnTo>
                <a:lnTo>
                  <a:pt x="1335024" y="2221991"/>
                </a:lnTo>
                <a:lnTo>
                  <a:pt x="1338072" y="2220467"/>
                </a:lnTo>
                <a:lnTo>
                  <a:pt x="1339596" y="2220467"/>
                </a:lnTo>
                <a:lnTo>
                  <a:pt x="1342644" y="2218944"/>
                </a:lnTo>
                <a:lnTo>
                  <a:pt x="1345691" y="2217420"/>
                </a:lnTo>
                <a:lnTo>
                  <a:pt x="1347215" y="2217420"/>
                </a:lnTo>
                <a:lnTo>
                  <a:pt x="1350264" y="2215896"/>
                </a:lnTo>
                <a:lnTo>
                  <a:pt x="1351788" y="2215896"/>
                </a:lnTo>
                <a:lnTo>
                  <a:pt x="1354836" y="2214372"/>
                </a:lnTo>
                <a:lnTo>
                  <a:pt x="1356360" y="2212847"/>
                </a:lnTo>
                <a:lnTo>
                  <a:pt x="1359408" y="2212847"/>
                </a:lnTo>
                <a:lnTo>
                  <a:pt x="1362455" y="2211323"/>
                </a:lnTo>
                <a:lnTo>
                  <a:pt x="1363979" y="2209800"/>
                </a:lnTo>
                <a:lnTo>
                  <a:pt x="1367027" y="2209800"/>
                </a:lnTo>
                <a:lnTo>
                  <a:pt x="1368552" y="2208276"/>
                </a:lnTo>
                <a:lnTo>
                  <a:pt x="1371600" y="2206752"/>
                </a:lnTo>
                <a:lnTo>
                  <a:pt x="1373124" y="2206752"/>
                </a:lnTo>
                <a:lnTo>
                  <a:pt x="1376172" y="2205228"/>
                </a:lnTo>
                <a:lnTo>
                  <a:pt x="1379220" y="2203704"/>
                </a:lnTo>
                <a:lnTo>
                  <a:pt x="1380744" y="2203704"/>
                </a:lnTo>
                <a:lnTo>
                  <a:pt x="1383791" y="2202179"/>
                </a:lnTo>
                <a:lnTo>
                  <a:pt x="1385315" y="2200656"/>
                </a:lnTo>
                <a:lnTo>
                  <a:pt x="1388364" y="2200656"/>
                </a:lnTo>
                <a:lnTo>
                  <a:pt x="1389888" y="2199132"/>
                </a:lnTo>
                <a:lnTo>
                  <a:pt x="1392936" y="2197608"/>
                </a:lnTo>
                <a:lnTo>
                  <a:pt x="1395984" y="2197608"/>
                </a:lnTo>
                <a:lnTo>
                  <a:pt x="1397508" y="2196084"/>
                </a:lnTo>
                <a:lnTo>
                  <a:pt x="1400555" y="2196084"/>
                </a:lnTo>
                <a:lnTo>
                  <a:pt x="1402079" y="2194560"/>
                </a:lnTo>
                <a:lnTo>
                  <a:pt x="1405127" y="2193035"/>
                </a:lnTo>
                <a:lnTo>
                  <a:pt x="1406652" y="2193035"/>
                </a:lnTo>
                <a:lnTo>
                  <a:pt x="1409700" y="2191512"/>
                </a:lnTo>
                <a:lnTo>
                  <a:pt x="1412748" y="2189988"/>
                </a:lnTo>
                <a:lnTo>
                  <a:pt x="1414272" y="2189988"/>
                </a:lnTo>
                <a:lnTo>
                  <a:pt x="1417320" y="2188464"/>
                </a:lnTo>
                <a:lnTo>
                  <a:pt x="1418844" y="2186940"/>
                </a:lnTo>
                <a:lnTo>
                  <a:pt x="1421891" y="2186940"/>
                </a:lnTo>
                <a:lnTo>
                  <a:pt x="1423415" y="2185416"/>
                </a:lnTo>
                <a:lnTo>
                  <a:pt x="1426464" y="2183891"/>
                </a:lnTo>
                <a:lnTo>
                  <a:pt x="1429512" y="2183891"/>
                </a:lnTo>
                <a:lnTo>
                  <a:pt x="1431036" y="2182367"/>
                </a:lnTo>
                <a:lnTo>
                  <a:pt x="1434084" y="2180844"/>
                </a:lnTo>
                <a:lnTo>
                  <a:pt x="1435608" y="2180844"/>
                </a:lnTo>
                <a:lnTo>
                  <a:pt x="1438655" y="2179320"/>
                </a:lnTo>
                <a:lnTo>
                  <a:pt x="1440179" y="2177796"/>
                </a:lnTo>
                <a:lnTo>
                  <a:pt x="1443227" y="2177796"/>
                </a:lnTo>
                <a:lnTo>
                  <a:pt x="1446276" y="2176272"/>
                </a:lnTo>
                <a:lnTo>
                  <a:pt x="1447800" y="2176272"/>
                </a:lnTo>
                <a:lnTo>
                  <a:pt x="1450848" y="2174747"/>
                </a:lnTo>
                <a:lnTo>
                  <a:pt x="1452372" y="2173223"/>
                </a:lnTo>
                <a:lnTo>
                  <a:pt x="1455420" y="2173223"/>
                </a:lnTo>
                <a:lnTo>
                  <a:pt x="1456944" y="2171700"/>
                </a:lnTo>
                <a:lnTo>
                  <a:pt x="1459991" y="2170176"/>
                </a:lnTo>
                <a:lnTo>
                  <a:pt x="1463039" y="2170176"/>
                </a:lnTo>
                <a:lnTo>
                  <a:pt x="1464564" y="2168652"/>
                </a:lnTo>
                <a:lnTo>
                  <a:pt x="1467612" y="2167128"/>
                </a:lnTo>
                <a:lnTo>
                  <a:pt x="1469136" y="2167128"/>
                </a:lnTo>
                <a:lnTo>
                  <a:pt x="1472184" y="2165604"/>
                </a:lnTo>
                <a:lnTo>
                  <a:pt x="1473708" y="2164079"/>
                </a:lnTo>
                <a:lnTo>
                  <a:pt x="1476755" y="2164079"/>
                </a:lnTo>
                <a:lnTo>
                  <a:pt x="1479803" y="2162556"/>
                </a:lnTo>
                <a:lnTo>
                  <a:pt x="1481327" y="2161032"/>
                </a:lnTo>
                <a:lnTo>
                  <a:pt x="1484376" y="2161032"/>
                </a:lnTo>
                <a:lnTo>
                  <a:pt x="1485900" y="2159508"/>
                </a:lnTo>
                <a:lnTo>
                  <a:pt x="1488948" y="2157984"/>
                </a:lnTo>
                <a:lnTo>
                  <a:pt x="1490472" y="2157984"/>
                </a:lnTo>
                <a:lnTo>
                  <a:pt x="1493520" y="2156460"/>
                </a:lnTo>
                <a:lnTo>
                  <a:pt x="1496567" y="2156460"/>
                </a:lnTo>
                <a:lnTo>
                  <a:pt x="1498091" y="2154935"/>
                </a:lnTo>
                <a:lnTo>
                  <a:pt x="1501139" y="2153412"/>
                </a:lnTo>
                <a:lnTo>
                  <a:pt x="1502664" y="2153412"/>
                </a:lnTo>
                <a:lnTo>
                  <a:pt x="1505712" y="2151888"/>
                </a:lnTo>
                <a:lnTo>
                  <a:pt x="1507236" y="2150364"/>
                </a:lnTo>
                <a:lnTo>
                  <a:pt x="1510284" y="2150364"/>
                </a:lnTo>
                <a:lnTo>
                  <a:pt x="1513332" y="2148840"/>
                </a:lnTo>
                <a:lnTo>
                  <a:pt x="1514855" y="2147316"/>
                </a:lnTo>
                <a:lnTo>
                  <a:pt x="1517903" y="2147316"/>
                </a:lnTo>
                <a:lnTo>
                  <a:pt x="1519427" y="2145791"/>
                </a:lnTo>
                <a:lnTo>
                  <a:pt x="1522476" y="2144267"/>
                </a:lnTo>
                <a:lnTo>
                  <a:pt x="1524000" y="2144267"/>
                </a:lnTo>
                <a:lnTo>
                  <a:pt x="1527048" y="2142744"/>
                </a:lnTo>
                <a:lnTo>
                  <a:pt x="1530096" y="2141220"/>
                </a:lnTo>
                <a:lnTo>
                  <a:pt x="1531620" y="2141220"/>
                </a:lnTo>
                <a:lnTo>
                  <a:pt x="1534667" y="2139696"/>
                </a:lnTo>
                <a:lnTo>
                  <a:pt x="1536191" y="2138172"/>
                </a:lnTo>
                <a:lnTo>
                  <a:pt x="1539239" y="2138172"/>
                </a:lnTo>
                <a:lnTo>
                  <a:pt x="1540764" y="2136647"/>
                </a:lnTo>
                <a:lnTo>
                  <a:pt x="1543812" y="2135123"/>
                </a:lnTo>
                <a:lnTo>
                  <a:pt x="1546860" y="2135123"/>
                </a:lnTo>
                <a:lnTo>
                  <a:pt x="1548384" y="2133600"/>
                </a:lnTo>
                <a:lnTo>
                  <a:pt x="1551432" y="2133600"/>
                </a:lnTo>
                <a:lnTo>
                  <a:pt x="1552955" y="2132076"/>
                </a:lnTo>
                <a:lnTo>
                  <a:pt x="1556003" y="2130552"/>
                </a:lnTo>
                <a:lnTo>
                  <a:pt x="1557527" y="2130552"/>
                </a:lnTo>
                <a:lnTo>
                  <a:pt x="1560576" y="2129028"/>
                </a:lnTo>
                <a:lnTo>
                  <a:pt x="1563624" y="2127504"/>
                </a:lnTo>
                <a:lnTo>
                  <a:pt x="1565148" y="2127504"/>
                </a:lnTo>
                <a:lnTo>
                  <a:pt x="1568196" y="2125979"/>
                </a:lnTo>
                <a:lnTo>
                  <a:pt x="1569720" y="2124456"/>
                </a:lnTo>
                <a:lnTo>
                  <a:pt x="1572767" y="2124456"/>
                </a:lnTo>
                <a:lnTo>
                  <a:pt x="1574291" y="2122932"/>
                </a:lnTo>
                <a:lnTo>
                  <a:pt x="1577339" y="2121408"/>
                </a:lnTo>
                <a:lnTo>
                  <a:pt x="1580388" y="2121408"/>
                </a:lnTo>
                <a:lnTo>
                  <a:pt x="1581912" y="2119884"/>
                </a:lnTo>
                <a:lnTo>
                  <a:pt x="1584960" y="2118360"/>
                </a:lnTo>
                <a:lnTo>
                  <a:pt x="1586484" y="2118360"/>
                </a:lnTo>
                <a:lnTo>
                  <a:pt x="1589532" y="2116835"/>
                </a:lnTo>
                <a:lnTo>
                  <a:pt x="1591055" y="2115312"/>
                </a:lnTo>
                <a:lnTo>
                  <a:pt x="1594103" y="2115312"/>
                </a:lnTo>
                <a:lnTo>
                  <a:pt x="1597152" y="2113788"/>
                </a:lnTo>
                <a:lnTo>
                  <a:pt x="1598676" y="2113788"/>
                </a:lnTo>
                <a:lnTo>
                  <a:pt x="1601724" y="2112264"/>
                </a:lnTo>
                <a:lnTo>
                  <a:pt x="1603248" y="2110740"/>
                </a:lnTo>
                <a:lnTo>
                  <a:pt x="1606296" y="2110740"/>
                </a:lnTo>
                <a:lnTo>
                  <a:pt x="1607820" y="2109216"/>
                </a:lnTo>
                <a:lnTo>
                  <a:pt x="1610867" y="2107691"/>
                </a:lnTo>
                <a:lnTo>
                  <a:pt x="1613915" y="2107691"/>
                </a:lnTo>
                <a:lnTo>
                  <a:pt x="1615439" y="2106167"/>
                </a:lnTo>
                <a:lnTo>
                  <a:pt x="1618488" y="2104644"/>
                </a:lnTo>
                <a:lnTo>
                  <a:pt x="1620012" y="2104644"/>
                </a:lnTo>
                <a:lnTo>
                  <a:pt x="1623060" y="2103120"/>
                </a:lnTo>
                <a:lnTo>
                  <a:pt x="1624584" y="2101596"/>
                </a:lnTo>
                <a:lnTo>
                  <a:pt x="1627632" y="2101596"/>
                </a:lnTo>
                <a:lnTo>
                  <a:pt x="1630679" y="2100072"/>
                </a:lnTo>
                <a:lnTo>
                  <a:pt x="1632203" y="2098547"/>
                </a:lnTo>
                <a:lnTo>
                  <a:pt x="1635252" y="2098547"/>
                </a:lnTo>
                <a:lnTo>
                  <a:pt x="1636776" y="2097023"/>
                </a:lnTo>
                <a:lnTo>
                  <a:pt x="1639824" y="2095500"/>
                </a:lnTo>
                <a:lnTo>
                  <a:pt x="1641348" y="2095500"/>
                </a:lnTo>
                <a:lnTo>
                  <a:pt x="1644396" y="2093976"/>
                </a:lnTo>
                <a:lnTo>
                  <a:pt x="1647444" y="2093976"/>
                </a:lnTo>
                <a:lnTo>
                  <a:pt x="1648967" y="2092452"/>
                </a:lnTo>
                <a:lnTo>
                  <a:pt x="1652015" y="2090927"/>
                </a:lnTo>
                <a:lnTo>
                  <a:pt x="1653539" y="2090927"/>
                </a:lnTo>
                <a:lnTo>
                  <a:pt x="1656588" y="2089403"/>
                </a:lnTo>
                <a:lnTo>
                  <a:pt x="1658112" y="2087879"/>
                </a:lnTo>
                <a:lnTo>
                  <a:pt x="1661160" y="2087879"/>
                </a:lnTo>
                <a:lnTo>
                  <a:pt x="1664208" y="2086356"/>
                </a:lnTo>
                <a:lnTo>
                  <a:pt x="1665732" y="2084832"/>
                </a:lnTo>
                <a:lnTo>
                  <a:pt x="1668779" y="2084832"/>
                </a:lnTo>
                <a:lnTo>
                  <a:pt x="1670303" y="2083308"/>
                </a:lnTo>
                <a:lnTo>
                  <a:pt x="1673352" y="2081783"/>
                </a:lnTo>
                <a:lnTo>
                  <a:pt x="1674876" y="2081783"/>
                </a:lnTo>
                <a:lnTo>
                  <a:pt x="1677924" y="2080259"/>
                </a:lnTo>
                <a:lnTo>
                  <a:pt x="1680972" y="2078735"/>
                </a:lnTo>
                <a:lnTo>
                  <a:pt x="1682496" y="2078735"/>
                </a:lnTo>
                <a:lnTo>
                  <a:pt x="1685544" y="2077212"/>
                </a:lnTo>
                <a:lnTo>
                  <a:pt x="1687067" y="2075688"/>
                </a:lnTo>
                <a:lnTo>
                  <a:pt x="1690115" y="2075688"/>
                </a:lnTo>
                <a:lnTo>
                  <a:pt x="1691639" y="2074164"/>
                </a:lnTo>
                <a:lnTo>
                  <a:pt x="1694688" y="2074164"/>
                </a:lnTo>
                <a:lnTo>
                  <a:pt x="1697736" y="2072639"/>
                </a:lnTo>
                <a:lnTo>
                  <a:pt x="1699260" y="2071115"/>
                </a:lnTo>
                <a:lnTo>
                  <a:pt x="1702308" y="2071115"/>
                </a:lnTo>
                <a:lnTo>
                  <a:pt x="1703832" y="2069591"/>
                </a:lnTo>
                <a:lnTo>
                  <a:pt x="1706879" y="2068067"/>
                </a:lnTo>
                <a:lnTo>
                  <a:pt x="1708403" y="2068067"/>
                </a:lnTo>
                <a:lnTo>
                  <a:pt x="1711452" y="2066544"/>
                </a:lnTo>
                <a:lnTo>
                  <a:pt x="1714500" y="2065020"/>
                </a:lnTo>
                <a:lnTo>
                  <a:pt x="1716024" y="2065020"/>
                </a:lnTo>
                <a:lnTo>
                  <a:pt x="1719072" y="2063495"/>
                </a:lnTo>
                <a:lnTo>
                  <a:pt x="1720596" y="2061971"/>
                </a:lnTo>
                <a:lnTo>
                  <a:pt x="1723644" y="2061971"/>
                </a:lnTo>
                <a:lnTo>
                  <a:pt x="1725167" y="2060447"/>
                </a:lnTo>
                <a:lnTo>
                  <a:pt x="1728215" y="2058923"/>
                </a:lnTo>
                <a:lnTo>
                  <a:pt x="1731264" y="2058923"/>
                </a:lnTo>
                <a:lnTo>
                  <a:pt x="1732788" y="2057400"/>
                </a:lnTo>
                <a:lnTo>
                  <a:pt x="1735836" y="2055876"/>
                </a:lnTo>
                <a:lnTo>
                  <a:pt x="1737360" y="2055876"/>
                </a:lnTo>
                <a:lnTo>
                  <a:pt x="1740408" y="2054352"/>
                </a:lnTo>
                <a:lnTo>
                  <a:pt x="1741932" y="2054352"/>
                </a:lnTo>
                <a:lnTo>
                  <a:pt x="1744979" y="2052827"/>
                </a:lnTo>
                <a:lnTo>
                  <a:pt x="1748027" y="2051303"/>
                </a:lnTo>
                <a:lnTo>
                  <a:pt x="1749552" y="2051303"/>
                </a:lnTo>
                <a:lnTo>
                  <a:pt x="1752600" y="2049779"/>
                </a:lnTo>
                <a:lnTo>
                  <a:pt x="1754124" y="2048256"/>
                </a:lnTo>
                <a:lnTo>
                  <a:pt x="1757172" y="2048256"/>
                </a:lnTo>
                <a:lnTo>
                  <a:pt x="1758696" y="2046732"/>
                </a:lnTo>
                <a:lnTo>
                  <a:pt x="1761744" y="2045208"/>
                </a:lnTo>
                <a:lnTo>
                  <a:pt x="1764791" y="2045208"/>
                </a:lnTo>
                <a:lnTo>
                  <a:pt x="1766315" y="2043683"/>
                </a:lnTo>
                <a:lnTo>
                  <a:pt x="1769364" y="2042159"/>
                </a:lnTo>
                <a:lnTo>
                  <a:pt x="1770888" y="2042159"/>
                </a:lnTo>
                <a:lnTo>
                  <a:pt x="1773936" y="2040635"/>
                </a:lnTo>
                <a:lnTo>
                  <a:pt x="1775460" y="2039112"/>
                </a:lnTo>
                <a:lnTo>
                  <a:pt x="1778508" y="2039112"/>
                </a:lnTo>
                <a:lnTo>
                  <a:pt x="1781555" y="2037588"/>
                </a:lnTo>
                <a:lnTo>
                  <a:pt x="1783079" y="2036064"/>
                </a:lnTo>
                <a:lnTo>
                  <a:pt x="1786127" y="2036064"/>
                </a:lnTo>
                <a:lnTo>
                  <a:pt x="1787652" y="2034539"/>
                </a:lnTo>
                <a:lnTo>
                  <a:pt x="1790700" y="2034539"/>
                </a:lnTo>
                <a:lnTo>
                  <a:pt x="1792224" y="2033015"/>
                </a:lnTo>
                <a:lnTo>
                  <a:pt x="1795272" y="2031491"/>
                </a:lnTo>
                <a:lnTo>
                  <a:pt x="1798320" y="2031491"/>
                </a:lnTo>
                <a:lnTo>
                  <a:pt x="1799844" y="2029967"/>
                </a:lnTo>
                <a:lnTo>
                  <a:pt x="1802891" y="2028444"/>
                </a:lnTo>
                <a:lnTo>
                  <a:pt x="1804415" y="2028444"/>
                </a:lnTo>
                <a:lnTo>
                  <a:pt x="1807464" y="2026920"/>
                </a:lnTo>
                <a:lnTo>
                  <a:pt x="1808988" y="2025395"/>
                </a:lnTo>
                <a:lnTo>
                  <a:pt x="1812036" y="2025395"/>
                </a:lnTo>
                <a:lnTo>
                  <a:pt x="1815084" y="2023871"/>
                </a:lnTo>
                <a:lnTo>
                  <a:pt x="1816608" y="2022347"/>
                </a:lnTo>
                <a:lnTo>
                  <a:pt x="1819655" y="2022347"/>
                </a:lnTo>
                <a:lnTo>
                  <a:pt x="1821179" y="2020823"/>
                </a:lnTo>
                <a:lnTo>
                  <a:pt x="1824227" y="2019300"/>
                </a:lnTo>
                <a:lnTo>
                  <a:pt x="1825752" y="2019300"/>
                </a:lnTo>
                <a:lnTo>
                  <a:pt x="1828800" y="2017776"/>
                </a:lnTo>
                <a:lnTo>
                  <a:pt x="1831848" y="2016252"/>
                </a:lnTo>
                <a:lnTo>
                  <a:pt x="1833372" y="2016252"/>
                </a:lnTo>
                <a:lnTo>
                  <a:pt x="1836420" y="2014727"/>
                </a:lnTo>
                <a:lnTo>
                  <a:pt x="1837944" y="2014727"/>
                </a:lnTo>
                <a:lnTo>
                  <a:pt x="1840991" y="2013203"/>
                </a:lnTo>
                <a:lnTo>
                  <a:pt x="1842515" y="2011679"/>
                </a:lnTo>
                <a:lnTo>
                  <a:pt x="1845564" y="2011679"/>
                </a:lnTo>
                <a:lnTo>
                  <a:pt x="1848612" y="2010156"/>
                </a:lnTo>
                <a:lnTo>
                  <a:pt x="1850136" y="2008632"/>
                </a:lnTo>
                <a:lnTo>
                  <a:pt x="1853184" y="2008632"/>
                </a:lnTo>
                <a:lnTo>
                  <a:pt x="1854708" y="2007108"/>
                </a:lnTo>
                <a:lnTo>
                  <a:pt x="1857755" y="2005583"/>
                </a:lnTo>
                <a:lnTo>
                  <a:pt x="1859279" y="2005583"/>
                </a:lnTo>
                <a:lnTo>
                  <a:pt x="1862327" y="2004059"/>
                </a:lnTo>
                <a:lnTo>
                  <a:pt x="1865376" y="2002535"/>
                </a:lnTo>
                <a:lnTo>
                  <a:pt x="1866900" y="2002535"/>
                </a:lnTo>
                <a:lnTo>
                  <a:pt x="1869948" y="2001012"/>
                </a:lnTo>
                <a:lnTo>
                  <a:pt x="1871472" y="1999488"/>
                </a:lnTo>
                <a:lnTo>
                  <a:pt x="1874520" y="1999488"/>
                </a:lnTo>
                <a:lnTo>
                  <a:pt x="1876044" y="1997964"/>
                </a:lnTo>
                <a:lnTo>
                  <a:pt x="1879091" y="1996439"/>
                </a:lnTo>
                <a:lnTo>
                  <a:pt x="1882139" y="1996439"/>
                </a:lnTo>
                <a:lnTo>
                  <a:pt x="1883664" y="1994915"/>
                </a:lnTo>
                <a:lnTo>
                  <a:pt x="1886712" y="1993391"/>
                </a:lnTo>
                <a:lnTo>
                  <a:pt x="1888236" y="1993391"/>
                </a:lnTo>
                <a:lnTo>
                  <a:pt x="1891284" y="1991867"/>
                </a:lnTo>
                <a:lnTo>
                  <a:pt x="1892808" y="1991867"/>
                </a:lnTo>
                <a:lnTo>
                  <a:pt x="1895855" y="1990344"/>
                </a:lnTo>
                <a:lnTo>
                  <a:pt x="1898903" y="1988820"/>
                </a:lnTo>
                <a:lnTo>
                  <a:pt x="1900427" y="1988820"/>
                </a:lnTo>
                <a:lnTo>
                  <a:pt x="1903476" y="1987295"/>
                </a:lnTo>
                <a:lnTo>
                  <a:pt x="1905000" y="1985771"/>
                </a:lnTo>
                <a:lnTo>
                  <a:pt x="1908048" y="1985771"/>
                </a:lnTo>
                <a:lnTo>
                  <a:pt x="1909572" y="1984247"/>
                </a:lnTo>
                <a:lnTo>
                  <a:pt x="1912620" y="1982723"/>
                </a:lnTo>
                <a:lnTo>
                  <a:pt x="1915667" y="1982723"/>
                </a:lnTo>
                <a:lnTo>
                  <a:pt x="1917191" y="1981200"/>
                </a:lnTo>
                <a:lnTo>
                  <a:pt x="1920239" y="1979676"/>
                </a:lnTo>
                <a:lnTo>
                  <a:pt x="1921764" y="1979676"/>
                </a:lnTo>
                <a:lnTo>
                  <a:pt x="1924812" y="1978152"/>
                </a:lnTo>
                <a:lnTo>
                  <a:pt x="1926336" y="1976627"/>
                </a:lnTo>
                <a:lnTo>
                  <a:pt x="1929384" y="1976627"/>
                </a:lnTo>
                <a:lnTo>
                  <a:pt x="1932432" y="1975103"/>
                </a:lnTo>
                <a:lnTo>
                  <a:pt x="1933955" y="1973579"/>
                </a:lnTo>
                <a:lnTo>
                  <a:pt x="1937003" y="1973579"/>
                </a:lnTo>
                <a:lnTo>
                  <a:pt x="1938527" y="1972056"/>
                </a:lnTo>
                <a:lnTo>
                  <a:pt x="1941576" y="1972056"/>
                </a:lnTo>
                <a:lnTo>
                  <a:pt x="1943100" y="1970532"/>
                </a:lnTo>
                <a:lnTo>
                  <a:pt x="1946148" y="1969008"/>
                </a:lnTo>
                <a:lnTo>
                  <a:pt x="1949196" y="1969008"/>
                </a:lnTo>
                <a:lnTo>
                  <a:pt x="1950720" y="1967483"/>
                </a:lnTo>
                <a:lnTo>
                  <a:pt x="1953767" y="1965959"/>
                </a:lnTo>
                <a:lnTo>
                  <a:pt x="1955291" y="1965959"/>
                </a:lnTo>
                <a:lnTo>
                  <a:pt x="1958339" y="1964435"/>
                </a:lnTo>
                <a:lnTo>
                  <a:pt x="1959864" y="1962912"/>
                </a:lnTo>
                <a:lnTo>
                  <a:pt x="1962912" y="1962912"/>
                </a:lnTo>
                <a:lnTo>
                  <a:pt x="1965960" y="1961388"/>
                </a:lnTo>
                <a:lnTo>
                  <a:pt x="1967484" y="1959864"/>
                </a:lnTo>
                <a:lnTo>
                  <a:pt x="1970532" y="1959864"/>
                </a:lnTo>
                <a:lnTo>
                  <a:pt x="1972055" y="1958339"/>
                </a:lnTo>
                <a:lnTo>
                  <a:pt x="1975103" y="1956815"/>
                </a:lnTo>
                <a:lnTo>
                  <a:pt x="1976627" y="1956815"/>
                </a:lnTo>
                <a:lnTo>
                  <a:pt x="1979676" y="1955291"/>
                </a:lnTo>
                <a:lnTo>
                  <a:pt x="1982724" y="1953767"/>
                </a:lnTo>
                <a:lnTo>
                  <a:pt x="1984248" y="1953767"/>
                </a:lnTo>
                <a:lnTo>
                  <a:pt x="1987296" y="1952244"/>
                </a:lnTo>
                <a:lnTo>
                  <a:pt x="1988820" y="1952244"/>
                </a:lnTo>
                <a:lnTo>
                  <a:pt x="1991867" y="1950720"/>
                </a:lnTo>
                <a:lnTo>
                  <a:pt x="1993391" y="1949195"/>
                </a:lnTo>
                <a:lnTo>
                  <a:pt x="1996439" y="1949195"/>
                </a:lnTo>
                <a:lnTo>
                  <a:pt x="1999488" y="1947671"/>
                </a:lnTo>
                <a:lnTo>
                  <a:pt x="2001012" y="1946147"/>
                </a:lnTo>
                <a:lnTo>
                  <a:pt x="2004060" y="1946147"/>
                </a:lnTo>
                <a:lnTo>
                  <a:pt x="2005584" y="1944623"/>
                </a:lnTo>
                <a:lnTo>
                  <a:pt x="2008632" y="1943100"/>
                </a:lnTo>
                <a:lnTo>
                  <a:pt x="2010155" y="1943100"/>
                </a:lnTo>
                <a:lnTo>
                  <a:pt x="2013203" y="1941576"/>
                </a:lnTo>
                <a:lnTo>
                  <a:pt x="2016252" y="1940052"/>
                </a:lnTo>
                <a:lnTo>
                  <a:pt x="2017776" y="1940052"/>
                </a:lnTo>
                <a:lnTo>
                  <a:pt x="2020824" y="1938527"/>
                </a:lnTo>
                <a:lnTo>
                  <a:pt x="2022348" y="1937003"/>
                </a:lnTo>
                <a:lnTo>
                  <a:pt x="2025396" y="1937003"/>
                </a:lnTo>
                <a:lnTo>
                  <a:pt x="2026920" y="1935479"/>
                </a:lnTo>
                <a:lnTo>
                  <a:pt x="2029967" y="1933956"/>
                </a:lnTo>
                <a:lnTo>
                  <a:pt x="2033015" y="1933956"/>
                </a:lnTo>
                <a:lnTo>
                  <a:pt x="2034539" y="1932432"/>
                </a:lnTo>
                <a:lnTo>
                  <a:pt x="2037588" y="1932432"/>
                </a:lnTo>
                <a:lnTo>
                  <a:pt x="2039112" y="1930908"/>
                </a:lnTo>
                <a:lnTo>
                  <a:pt x="2042160" y="1929383"/>
                </a:lnTo>
                <a:lnTo>
                  <a:pt x="2043684" y="1929383"/>
                </a:lnTo>
                <a:lnTo>
                  <a:pt x="2046732" y="1927859"/>
                </a:lnTo>
                <a:lnTo>
                  <a:pt x="2049779" y="1926335"/>
                </a:lnTo>
                <a:lnTo>
                  <a:pt x="2051303" y="1926335"/>
                </a:lnTo>
                <a:lnTo>
                  <a:pt x="2054352" y="1924812"/>
                </a:lnTo>
                <a:lnTo>
                  <a:pt x="2055876" y="1923288"/>
                </a:lnTo>
                <a:lnTo>
                  <a:pt x="2058924" y="1923288"/>
                </a:lnTo>
                <a:lnTo>
                  <a:pt x="2060448" y="1921764"/>
                </a:lnTo>
                <a:lnTo>
                  <a:pt x="2063496" y="1920239"/>
                </a:lnTo>
                <a:lnTo>
                  <a:pt x="2066544" y="1920239"/>
                </a:lnTo>
                <a:lnTo>
                  <a:pt x="2068067" y="1918715"/>
                </a:lnTo>
                <a:lnTo>
                  <a:pt x="2071115" y="1917191"/>
                </a:lnTo>
                <a:lnTo>
                  <a:pt x="2072639" y="1917191"/>
                </a:lnTo>
                <a:lnTo>
                  <a:pt x="2075688" y="1915667"/>
                </a:lnTo>
                <a:lnTo>
                  <a:pt x="2077212" y="1914144"/>
                </a:lnTo>
                <a:lnTo>
                  <a:pt x="2080260" y="1914144"/>
                </a:lnTo>
                <a:lnTo>
                  <a:pt x="2083308" y="1912620"/>
                </a:lnTo>
                <a:lnTo>
                  <a:pt x="2084832" y="1912620"/>
                </a:lnTo>
                <a:lnTo>
                  <a:pt x="2087879" y="1911095"/>
                </a:lnTo>
                <a:lnTo>
                  <a:pt x="2089403" y="1909571"/>
                </a:lnTo>
                <a:lnTo>
                  <a:pt x="2092452" y="1909571"/>
                </a:lnTo>
                <a:lnTo>
                  <a:pt x="2093976" y="1908047"/>
                </a:lnTo>
                <a:lnTo>
                  <a:pt x="2097024" y="1906523"/>
                </a:lnTo>
                <a:lnTo>
                  <a:pt x="2100072" y="1906523"/>
                </a:lnTo>
                <a:lnTo>
                  <a:pt x="2101596" y="1905000"/>
                </a:lnTo>
                <a:lnTo>
                  <a:pt x="2104644" y="1903476"/>
                </a:lnTo>
                <a:lnTo>
                  <a:pt x="2106167" y="1903476"/>
                </a:lnTo>
                <a:lnTo>
                  <a:pt x="2109216" y="1901952"/>
                </a:lnTo>
                <a:lnTo>
                  <a:pt x="2110740" y="1900427"/>
                </a:lnTo>
                <a:lnTo>
                  <a:pt x="2113788" y="1900427"/>
                </a:lnTo>
                <a:lnTo>
                  <a:pt x="2116836" y="1898903"/>
                </a:lnTo>
                <a:lnTo>
                  <a:pt x="2118360" y="1897379"/>
                </a:lnTo>
                <a:lnTo>
                  <a:pt x="2121408" y="1897379"/>
                </a:lnTo>
                <a:lnTo>
                  <a:pt x="2122932" y="1895856"/>
                </a:lnTo>
                <a:lnTo>
                  <a:pt x="2125979" y="1894332"/>
                </a:lnTo>
                <a:lnTo>
                  <a:pt x="2127504" y="1894332"/>
                </a:lnTo>
                <a:lnTo>
                  <a:pt x="2130552" y="1892808"/>
                </a:lnTo>
                <a:lnTo>
                  <a:pt x="2133600" y="1892808"/>
                </a:lnTo>
                <a:lnTo>
                  <a:pt x="2135124" y="1891283"/>
                </a:lnTo>
                <a:lnTo>
                  <a:pt x="2138172" y="1889759"/>
                </a:lnTo>
                <a:lnTo>
                  <a:pt x="2139696" y="1889759"/>
                </a:lnTo>
                <a:lnTo>
                  <a:pt x="2142744" y="1888235"/>
                </a:lnTo>
                <a:lnTo>
                  <a:pt x="2144267" y="1886712"/>
                </a:lnTo>
                <a:lnTo>
                  <a:pt x="2147316" y="1886712"/>
                </a:lnTo>
                <a:lnTo>
                  <a:pt x="2148840" y="1885188"/>
                </a:lnTo>
                <a:lnTo>
                  <a:pt x="2151888" y="1883664"/>
                </a:lnTo>
                <a:lnTo>
                  <a:pt x="2154936" y="1883664"/>
                </a:lnTo>
                <a:lnTo>
                  <a:pt x="2156460" y="1882139"/>
                </a:lnTo>
                <a:lnTo>
                  <a:pt x="2159508" y="1880615"/>
                </a:lnTo>
                <a:lnTo>
                  <a:pt x="2161032" y="1880615"/>
                </a:lnTo>
                <a:lnTo>
                  <a:pt x="2164079" y="1879091"/>
                </a:lnTo>
                <a:lnTo>
                  <a:pt x="2165604" y="1877567"/>
                </a:lnTo>
                <a:lnTo>
                  <a:pt x="2168652" y="1877567"/>
                </a:lnTo>
                <a:lnTo>
                  <a:pt x="2171700" y="1876044"/>
                </a:lnTo>
                <a:lnTo>
                  <a:pt x="2173224" y="1874520"/>
                </a:lnTo>
                <a:lnTo>
                  <a:pt x="2176272" y="1874520"/>
                </a:lnTo>
                <a:lnTo>
                  <a:pt x="2177796" y="1872995"/>
                </a:lnTo>
                <a:lnTo>
                  <a:pt x="2180844" y="1872995"/>
                </a:lnTo>
                <a:lnTo>
                  <a:pt x="2182367" y="1871471"/>
                </a:lnTo>
                <a:lnTo>
                  <a:pt x="2185416" y="1869947"/>
                </a:lnTo>
                <a:lnTo>
                  <a:pt x="2188464" y="1869947"/>
                </a:lnTo>
                <a:lnTo>
                  <a:pt x="2189988" y="1868423"/>
                </a:lnTo>
                <a:lnTo>
                  <a:pt x="2193036" y="1866900"/>
                </a:lnTo>
                <a:lnTo>
                  <a:pt x="2194560" y="1866900"/>
                </a:lnTo>
                <a:lnTo>
                  <a:pt x="2197608" y="1865376"/>
                </a:lnTo>
                <a:lnTo>
                  <a:pt x="2199132" y="1863852"/>
                </a:lnTo>
                <a:lnTo>
                  <a:pt x="2202179" y="1863852"/>
                </a:lnTo>
                <a:lnTo>
                  <a:pt x="2205228" y="1862327"/>
                </a:lnTo>
                <a:lnTo>
                  <a:pt x="2206752" y="1860803"/>
                </a:lnTo>
                <a:lnTo>
                  <a:pt x="2209800" y="1860803"/>
                </a:lnTo>
                <a:lnTo>
                  <a:pt x="2211324" y="1859279"/>
                </a:lnTo>
                <a:lnTo>
                  <a:pt x="2214372" y="1857756"/>
                </a:lnTo>
                <a:lnTo>
                  <a:pt x="2215896" y="1857756"/>
                </a:lnTo>
                <a:lnTo>
                  <a:pt x="2218944" y="1856232"/>
                </a:lnTo>
                <a:lnTo>
                  <a:pt x="2221991" y="1854708"/>
                </a:lnTo>
                <a:lnTo>
                  <a:pt x="2223516" y="1854708"/>
                </a:lnTo>
                <a:lnTo>
                  <a:pt x="2226564" y="1853183"/>
                </a:lnTo>
                <a:lnTo>
                  <a:pt x="2228088" y="1851659"/>
                </a:lnTo>
                <a:lnTo>
                  <a:pt x="2231136" y="1851659"/>
                </a:lnTo>
                <a:lnTo>
                  <a:pt x="2232660" y="1850135"/>
                </a:lnTo>
                <a:lnTo>
                  <a:pt x="2235708" y="1850135"/>
                </a:lnTo>
                <a:lnTo>
                  <a:pt x="2238755" y="1848612"/>
                </a:lnTo>
                <a:lnTo>
                  <a:pt x="2240279" y="1847088"/>
                </a:lnTo>
                <a:lnTo>
                  <a:pt x="2243328" y="1847088"/>
                </a:lnTo>
                <a:lnTo>
                  <a:pt x="2244852" y="1845564"/>
                </a:lnTo>
                <a:lnTo>
                  <a:pt x="2247900" y="1844039"/>
                </a:lnTo>
                <a:lnTo>
                  <a:pt x="2249424" y="1844039"/>
                </a:lnTo>
                <a:lnTo>
                  <a:pt x="2252472" y="1842515"/>
                </a:lnTo>
                <a:lnTo>
                  <a:pt x="2255520" y="1840991"/>
                </a:lnTo>
                <a:lnTo>
                  <a:pt x="2257044" y="1840991"/>
                </a:lnTo>
                <a:lnTo>
                  <a:pt x="2260091" y="1839467"/>
                </a:lnTo>
                <a:lnTo>
                  <a:pt x="2261616" y="1837944"/>
                </a:lnTo>
                <a:lnTo>
                  <a:pt x="2264664" y="1837944"/>
                </a:lnTo>
                <a:lnTo>
                  <a:pt x="2266188" y="1836420"/>
                </a:lnTo>
                <a:lnTo>
                  <a:pt x="2269236" y="1834895"/>
                </a:lnTo>
                <a:lnTo>
                  <a:pt x="2272284" y="1834895"/>
                </a:lnTo>
                <a:lnTo>
                  <a:pt x="2273808" y="1833371"/>
                </a:lnTo>
                <a:lnTo>
                  <a:pt x="2276855" y="1831847"/>
                </a:lnTo>
                <a:lnTo>
                  <a:pt x="2278379" y="1831847"/>
                </a:lnTo>
                <a:lnTo>
                  <a:pt x="2281428" y="1830323"/>
                </a:lnTo>
                <a:lnTo>
                  <a:pt x="2282952" y="1830323"/>
                </a:lnTo>
                <a:lnTo>
                  <a:pt x="2286000" y="1828800"/>
                </a:lnTo>
                <a:lnTo>
                  <a:pt x="2289048" y="1827276"/>
                </a:lnTo>
                <a:lnTo>
                  <a:pt x="2290572" y="1827276"/>
                </a:lnTo>
                <a:lnTo>
                  <a:pt x="2293620" y="1825752"/>
                </a:lnTo>
                <a:lnTo>
                  <a:pt x="2295144" y="1824227"/>
                </a:lnTo>
                <a:lnTo>
                  <a:pt x="2298191" y="1824227"/>
                </a:lnTo>
                <a:lnTo>
                  <a:pt x="2299716" y="1822703"/>
                </a:lnTo>
                <a:lnTo>
                  <a:pt x="2302764" y="1821179"/>
                </a:lnTo>
                <a:lnTo>
                  <a:pt x="2305812" y="1821179"/>
                </a:lnTo>
                <a:lnTo>
                  <a:pt x="2307336" y="1819656"/>
                </a:lnTo>
                <a:lnTo>
                  <a:pt x="2310384" y="1818132"/>
                </a:lnTo>
                <a:lnTo>
                  <a:pt x="2311908" y="1818132"/>
                </a:lnTo>
                <a:lnTo>
                  <a:pt x="2314955" y="1816608"/>
                </a:lnTo>
                <a:lnTo>
                  <a:pt x="2316479" y="1815083"/>
                </a:lnTo>
                <a:lnTo>
                  <a:pt x="2319528" y="1815083"/>
                </a:lnTo>
                <a:lnTo>
                  <a:pt x="2322576" y="1813559"/>
                </a:lnTo>
                <a:lnTo>
                  <a:pt x="2324100" y="1812035"/>
                </a:lnTo>
                <a:lnTo>
                  <a:pt x="2327148" y="1812035"/>
                </a:lnTo>
                <a:lnTo>
                  <a:pt x="2328672" y="1810512"/>
                </a:lnTo>
                <a:lnTo>
                  <a:pt x="2331720" y="1810512"/>
                </a:lnTo>
                <a:lnTo>
                  <a:pt x="2333244" y="1808988"/>
                </a:lnTo>
                <a:lnTo>
                  <a:pt x="2336291" y="1807464"/>
                </a:lnTo>
                <a:lnTo>
                  <a:pt x="2339340" y="1807464"/>
                </a:lnTo>
                <a:lnTo>
                  <a:pt x="2340864" y="1805939"/>
                </a:lnTo>
                <a:lnTo>
                  <a:pt x="2343912" y="1804415"/>
                </a:lnTo>
                <a:lnTo>
                  <a:pt x="2345436" y="1804415"/>
                </a:lnTo>
                <a:lnTo>
                  <a:pt x="2348484" y="1802891"/>
                </a:lnTo>
                <a:lnTo>
                  <a:pt x="2350008" y="1801367"/>
                </a:lnTo>
                <a:lnTo>
                  <a:pt x="2353055" y="1801367"/>
                </a:lnTo>
                <a:lnTo>
                  <a:pt x="2356104" y="1799844"/>
                </a:lnTo>
                <a:lnTo>
                  <a:pt x="2357628" y="1798320"/>
                </a:lnTo>
                <a:lnTo>
                  <a:pt x="2360676" y="1798320"/>
                </a:lnTo>
                <a:lnTo>
                  <a:pt x="2362200" y="1796795"/>
                </a:lnTo>
                <a:lnTo>
                  <a:pt x="2365248" y="1795271"/>
                </a:lnTo>
                <a:lnTo>
                  <a:pt x="2366772" y="1795271"/>
                </a:lnTo>
                <a:lnTo>
                  <a:pt x="2369820" y="1793747"/>
                </a:lnTo>
                <a:lnTo>
                  <a:pt x="2372867" y="1792223"/>
                </a:lnTo>
                <a:lnTo>
                  <a:pt x="2374391" y="1792223"/>
                </a:lnTo>
                <a:lnTo>
                  <a:pt x="2377440" y="1790700"/>
                </a:lnTo>
                <a:lnTo>
                  <a:pt x="2378964" y="1790700"/>
                </a:lnTo>
                <a:lnTo>
                  <a:pt x="2382012" y="1789176"/>
                </a:lnTo>
                <a:lnTo>
                  <a:pt x="2383536" y="1787652"/>
                </a:lnTo>
                <a:lnTo>
                  <a:pt x="2386584" y="1787652"/>
                </a:lnTo>
                <a:lnTo>
                  <a:pt x="2389632" y="1786127"/>
                </a:lnTo>
                <a:lnTo>
                  <a:pt x="2391155" y="1784603"/>
                </a:lnTo>
                <a:lnTo>
                  <a:pt x="2394204" y="1784603"/>
                </a:lnTo>
                <a:lnTo>
                  <a:pt x="2395728" y="1783079"/>
                </a:lnTo>
                <a:lnTo>
                  <a:pt x="2398776" y="1781556"/>
                </a:lnTo>
                <a:lnTo>
                  <a:pt x="2400300" y="1781556"/>
                </a:lnTo>
                <a:lnTo>
                  <a:pt x="2403348" y="1780032"/>
                </a:lnTo>
                <a:lnTo>
                  <a:pt x="2406396" y="1778508"/>
                </a:lnTo>
                <a:lnTo>
                  <a:pt x="2407920" y="1778508"/>
                </a:lnTo>
                <a:lnTo>
                  <a:pt x="2410967" y="1776983"/>
                </a:lnTo>
                <a:lnTo>
                  <a:pt x="2412491" y="1775459"/>
                </a:lnTo>
                <a:lnTo>
                  <a:pt x="2415540" y="1775459"/>
                </a:lnTo>
                <a:lnTo>
                  <a:pt x="2417064" y="1773935"/>
                </a:lnTo>
                <a:lnTo>
                  <a:pt x="2420112" y="1772412"/>
                </a:lnTo>
                <a:lnTo>
                  <a:pt x="2423160" y="1772412"/>
                </a:lnTo>
                <a:lnTo>
                  <a:pt x="2424684" y="1770888"/>
                </a:lnTo>
                <a:lnTo>
                  <a:pt x="2427732" y="1770888"/>
                </a:lnTo>
                <a:lnTo>
                  <a:pt x="2429255" y="1769364"/>
                </a:lnTo>
                <a:lnTo>
                  <a:pt x="2432304" y="1767839"/>
                </a:lnTo>
                <a:lnTo>
                  <a:pt x="2433828" y="1767839"/>
                </a:lnTo>
                <a:lnTo>
                  <a:pt x="2436876" y="1766315"/>
                </a:lnTo>
                <a:lnTo>
                  <a:pt x="2439924" y="1764791"/>
                </a:lnTo>
                <a:lnTo>
                  <a:pt x="2441448" y="1764791"/>
                </a:lnTo>
                <a:lnTo>
                  <a:pt x="2444496" y="1763267"/>
                </a:lnTo>
                <a:lnTo>
                  <a:pt x="2446020" y="1761744"/>
                </a:lnTo>
                <a:lnTo>
                  <a:pt x="2449067" y="1761744"/>
                </a:lnTo>
                <a:lnTo>
                  <a:pt x="2450591" y="1760220"/>
                </a:lnTo>
                <a:lnTo>
                  <a:pt x="2453640" y="1758695"/>
                </a:lnTo>
                <a:lnTo>
                  <a:pt x="2456688" y="1758695"/>
                </a:lnTo>
                <a:lnTo>
                  <a:pt x="2458212" y="1757171"/>
                </a:lnTo>
                <a:lnTo>
                  <a:pt x="2461260" y="1755647"/>
                </a:lnTo>
                <a:lnTo>
                  <a:pt x="2462784" y="1755647"/>
                </a:lnTo>
                <a:lnTo>
                  <a:pt x="2465832" y="1754123"/>
                </a:lnTo>
                <a:lnTo>
                  <a:pt x="2467355" y="1752600"/>
                </a:lnTo>
                <a:lnTo>
                  <a:pt x="2470404" y="1752600"/>
                </a:lnTo>
                <a:lnTo>
                  <a:pt x="2473452" y="1751076"/>
                </a:lnTo>
                <a:lnTo>
                  <a:pt x="2474976" y="1751076"/>
                </a:lnTo>
                <a:lnTo>
                  <a:pt x="2478024" y="1749552"/>
                </a:lnTo>
                <a:lnTo>
                  <a:pt x="2479548" y="1748027"/>
                </a:lnTo>
                <a:lnTo>
                  <a:pt x="2482596" y="1748027"/>
                </a:lnTo>
                <a:lnTo>
                  <a:pt x="2484120" y="1746503"/>
                </a:lnTo>
                <a:lnTo>
                  <a:pt x="2487167" y="1744979"/>
                </a:lnTo>
                <a:lnTo>
                  <a:pt x="2490216" y="1744979"/>
                </a:lnTo>
                <a:lnTo>
                  <a:pt x="2491740" y="1743456"/>
                </a:lnTo>
                <a:lnTo>
                  <a:pt x="2494788" y="1741932"/>
                </a:lnTo>
                <a:lnTo>
                  <a:pt x="2496312" y="1741932"/>
                </a:lnTo>
                <a:lnTo>
                  <a:pt x="2499360" y="1740408"/>
                </a:lnTo>
                <a:lnTo>
                  <a:pt x="2500884" y="1738883"/>
                </a:lnTo>
                <a:lnTo>
                  <a:pt x="2503932" y="1738883"/>
                </a:lnTo>
                <a:lnTo>
                  <a:pt x="2506979" y="1737359"/>
                </a:lnTo>
                <a:lnTo>
                  <a:pt x="2508504" y="1735835"/>
                </a:lnTo>
                <a:lnTo>
                  <a:pt x="2511552" y="1735835"/>
                </a:lnTo>
                <a:lnTo>
                  <a:pt x="2513076" y="1734312"/>
                </a:lnTo>
                <a:lnTo>
                  <a:pt x="2516124" y="1732788"/>
                </a:lnTo>
                <a:lnTo>
                  <a:pt x="2517648" y="1732788"/>
                </a:lnTo>
                <a:lnTo>
                  <a:pt x="2520696" y="1731264"/>
                </a:lnTo>
                <a:lnTo>
                  <a:pt x="2523744" y="1731264"/>
                </a:lnTo>
                <a:lnTo>
                  <a:pt x="2525267" y="1729739"/>
                </a:lnTo>
                <a:lnTo>
                  <a:pt x="2528316" y="1728215"/>
                </a:lnTo>
                <a:lnTo>
                  <a:pt x="2529840" y="1728215"/>
                </a:lnTo>
                <a:lnTo>
                  <a:pt x="2532888" y="1726691"/>
                </a:lnTo>
                <a:lnTo>
                  <a:pt x="2534412" y="1725167"/>
                </a:lnTo>
                <a:lnTo>
                  <a:pt x="2537460" y="1725167"/>
                </a:lnTo>
                <a:lnTo>
                  <a:pt x="2540508" y="1723644"/>
                </a:lnTo>
                <a:lnTo>
                  <a:pt x="2542032" y="1722120"/>
                </a:lnTo>
                <a:lnTo>
                  <a:pt x="2545079" y="1722120"/>
                </a:lnTo>
                <a:lnTo>
                  <a:pt x="2546604" y="1720595"/>
                </a:lnTo>
                <a:lnTo>
                  <a:pt x="2549652" y="1719071"/>
                </a:lnTo>
                <a:lnTo>
                  <a:pt x="2551176" y="1719071"/>
                </a:lnTo>
                <a:lnTo>
                  <a:pt x="2554224" y="1717547"/>
                </a:lnTo>
                <a:lnTo>
                  <a:pt x="2557272" y="1716023"/>
                </a:lnTo>
                <a:lnTo>
                  <a:pt x="2558796" y="1716023"/>
                </a:lnTo>
                <a:lnTo>
                  <a:pt x="2561844" y="1714500"/>
                </a:lnTo>
                <a:lnTo>
                  <a:pt x="2563367" y="1712976"/>
                </a:lnTo>
                <a:lnTo>
                  <a:pt x="2566416" y="1712976"/>
                </a:lnTo>
                <a:lnTo>
                  <a:pt x="2567940" y="1711452"/>
                </a:lnTo>
                <a:lnTo>
                  <a:pt x="2570988" y="1709927"/>
                </a:lnTo>
                <a:lnTo>
                  <a:pt x="2574036" y="1709927"/>
                </a:lnTo>
                <a:lnTo>
                  <a:pt x="2575560" y="1708403"/>
                </a:lnTo>
                <a:lnTo>
                  <a:pt x="2578608" y="1708403"/>
                </a:lnTo>
                <a:lnTo>
                  <a:pt x="2580132" y="1706879"/>
                </a:lnTo>
                <a:lnTo>
                  <a:pt x="2583179" y="1705356"/>
                </a:lnTo>
                <a:lnTo>
                  <a:pt x="2584704" y="1705356"/>
                </a:lnTo>
                <a:lnTo>
                  <a:pt x="2587752" y="1703832"/>
                </a:lnTo>
                <a:lnTo>
                  <a:pt x="2590800" y="1702308"/>
                </a:lnTo>
                <a:lnTo>
                  <a:pt x="2592324" y="1702308"/>
                </a:lnTo>
                <a:lnTo>
                  <a:pt x="2595372" y="1700783"/>
                </a:lnTo>
                <a:lnTo>
                  <a:pt x="2596896" y="1699259"/>
                </a:lnTo>
                <a:lnTo>
                  <a:pt x="2599944" y="1699259"/>
                </a:lnTo>
                <a:lnTo>
                  <a:pt x="2601467" y="1697735"/>
                </a:lnTo>
                <a:lnTo>
                  <a:pt x="2604516" y="1696212"/>
                </a:lnTo>
                <a:lnTo>
                  <a:pt x="2607564" y="1696212"/>
                </a:lnTo>
                <a:lnTo>
                  <a:pt x="2609088" y="1694688"/>
                </a:lnTo>
                <a:lnTo>
                  <a:pt x="2612136" y="1693164"/>
                </a:lnTo>
                <a:lnTo>
                  <a:pt x="2613660" y="1693164"/>
                </a:lnTo>
                <a:lnTo>
                  <a:pt x="2616708" y="1691639"/>
                </a:lnTo>
                <a:lnTo>
                  <a:pt x="2618232" y="1690115"/>
                </a:lnTo>
                <a:lnTo>
                  <a:pt x="2621279" y="1690115"/>
                </a:lnTo>
                <a:lnTo>
                  <a:pt x="2624328" y="1688591"/>
                </a:lnTo>
                <a:lnTo>
                  <a:pt x="2625852" y="1688591"/>
                </a:lnTo>
                <a:lnTo>
                  <a:pt x="2628900" y="1687067"/>
                </a:lnTo>
                <a:lnTo>
                  <a:pt x="2630424" y="1685544"/>
                </a:lnTo>
                <a:lnTo>
                  <a:pt x="2633472" y="1685544"/>
                </a:lnTo>
                <a:lnTo>
                  <a:pt x="2634996" y="1684020"/>
                </a:lnTo>
                <a:lnTo>
                  <a:pt x="2638044" y="1682495"/>
                </a:lnTo>
                <a:lnTo>
                  <a:pt x="2641091" y="1682495"/>
                </a:lnTo>
                <a:lnTo>
                  <a:pt x="2642616" y="1680971"/>
                </a:lnTo>
                <a:lnTo>
                  <a:pt x="2645664" y="1679447"/>
                </a:lnTo>
                <a:lnTo>
                  <a:pt x="2647188" y="1679447"/>
                </a:lnTo>
                <a:lnTo>
                  <a:pt x="2650236" y="1677923"/>
                </a:lnTo>
                <a:lnTo>
                  <a:pt x="2651760" y="1676400"/>
                </a:lnTo>
                <a:lnTo>
                  <a:pt x="2654808" y="1676400"/>
                </a:lnTo>
                <a:lnTo>
                  <a:pt x="2657855" y="1674876"/>
                </a:lnTo>
                <a:lnTo>
                  <a:pt x="2659379" y="1673352"/>
                </a:lnTo>
                <a:lnTo>
                  <a:pt x="2662428" y="1673352"/>
                </a:lnTo>
                <a:lnTo>
                  <a:pt x="2663952" y="1671827"/>
                </a:lnTo>
                <a:lnTo>
                  <a:pt x="2667000" y="1670303"/>
                </a:lnTo>
                <a:lnTo>
                  <a:pt x="2668524" y="1670303"/>
                </a:lnTo>
                <a:lnTo>
                  <a:pt x="2671572" y="1668779"/>
                </a:lnTo>
                <a:lnTo>
                  <a:pt x="2674620" y="1668779"/>
                </a:lnTo>
                <a:lnTo>
                  <a:pt x="2676144" y="1667256"/>
                </a:lnTo>
                <a:lnTo>
                  <a:pt x="2679191" y="1665732"/>
                </a:lnTo>
                <a:lnTo>
                  <a:pt x="2680716" y="1665732"/>
                </a:lnTo>
                <a:lnTo>
                  <a:pt x="2683764" y="1664208"/>
                </a:lnTo>
                <a:lnTo>
                  <a:pt x="2685288" y="1662683"/>
                </a:lnTo>
                <a:lnTo>
                  <a:pt x="2688336" y="1662683"/>
                </a:lnTo>
                <a:lnTo>
                  <a:pt x="2691384" y="1661159"/>
                </a:lnTo>
                <a:lnTo>
                  <a:pt x="2692908" y="1659635"/>
                </a:lnTo>
                <a:lnTo>
                  <a:pt x="2695955" y="1659635"/>
                </a:lnTo>
                <a:lnTo>
                  <a:pt x="2697479" y="1658112"/>
                </a:lnTo>
                <a:lnTo>
                  <a:pt x="2700528" y="1656588"/>
                </a:lnTo>
                <a:lnTo>
                  <a:pt x="2702052" y="1656588"/>
                </a:lnTo>
                <a:lnTo>
                  <a:pt x="2705100" y="1655064"/>
                </a:lnTo>
                <a:lnTo>
                  <a:pt x="2708148" y="1653539"/>
                </a:lnTo>
                <a:lnTo>
                  <a:pt x="2709672" y="1653539"/>
                </a:lnTo>
                <a:lnTo>
                  <a:pt x="2712720" y="1652015"/>
                </a:lnTo>
                <a:lnTo>
                  <a:pt x="2714244" y="1650491"/>
                </a:lnTo>
                <a:lnTo>
                  <a:pt x="2717291" y="1650491"/>
                </a:lnTo>
                <a:lnTo>
                  <a:pt x="2718816" y="1648967"/>
                </a:lnTo>
                <a:lnTo>
                  <a:pt x="2721864" y="1648967"/>
                </a:lnTo>
                <a:lnTo>
                  <a:pt x="2724912" y="1647444"/>
                </a:lnTo>
                <a:lnTo>
                  <a:pt x="2726436" y="1645920"/>
                </a:lnTo>
                <a:lnTo>
                  <a:pt x="2729484" y="1645920"/>
                </a:lnTo>
                <a:lnTo>
                  <a:pt x="2731008" y="1644395"/>
                </a:lnTo>
                <a:lnTo>
                  <a:pt x="2734055" y="1642871"/>
                </a:lnTo>
                <a:lnTo>
                  <a:pt x="2735579" y="1642871"/>
                </a:lnTo>
                <a:lnTo>
                  <a:pt x="2738628" y="1641347"/>
                </a:lnTo>
                <a:lnTo>
                  <a:pt x="2741676" y="1639823"/>
                </a:lnTo>
                <a:lnTo>
                  <a:pt x="2743200" y="1639823"/>
                </a:lnTo>
                <a:lnTo>
                  <a:pt x="2746248" y="1638300"/>
                </a:lnTo>
                <a:lnTo>
                  <a:pt x="2747772" y="1636776"/>
                </a:lnTo>
                <a:lnTo>
                  <a:pt x="2750820" y="1636776"/>
                </a:lnTo>
                <a:lnTo>
                  <a:pt x="2752344" y="1635252"/>
                </a:lnTo>
                <a:lnTo>
                  <a:pt x="2755391" y="1633727"/>
                </a:lnTo>
                <a:lnTo>
                  <a:pt x="2758440" y="1633727"/>
                </a:lnTo>
                <a:lnTo>
                  <a:pt x="2759964" y="1632203"/>
                </a:lnTo>
                <a:lnTo>
                  <a:pt x="2763012" y="1630679"/>
                </a:lnTo>
                <a:lnTo>
                  <a:pt x="2764536" y="1630679"/>
                </a:lnTo>
                <a:lnTo>
                  <a:pt x="2767584" y="1629156"/>
                </a:lnTo>
                <a:lnTo>
                  <a:pt x="2769108" y="1629156"/>
                </a:lnTo>
                <a:lnTo>
                  <a:pt x="2772155" y="1627632"/>
                </a:lnTo>
                <a:lnTo>
                  <a:pt x="2775204" y="1626108"/>
                </a:lnTo>
                <a:lnTo>
                  <a:pt x="2776728" y="1626108"/>
                </a:lnTo>
                <a:lnTo>
                  <a:pt x="2779776" y="1624583"/>
                </a:lnTo>
                <a:lnTo>
                  <a:pt x="2781300" y="1623059"/>
                </a:lnTo>
                <a:lnTo>
                  <a:pt x="2784348" y="1623059"/>
                </a:lnTo>
                <a:lnTo>
                  <a:pt x="2785872" y="1621535"/>
                </a:lnTo>
                <a:lnTo>
                  <a:pt x="2788920" y="1620012"/>
                </a:lnTo>
                <a:lnTo>
                  <a:pt x="2791967" y="1620012"/>
                </a:lnTo>
                <a:lnTo>
                  <a:pt x="2793491" y="1618488"/>
                </a:lnTo>
                <a:lnTo>
                  <a:pt x="2796540" y="1616964"/>
                </a:lnTo>
                <a:lnTo>
                  <a:pt x="2798064" y="1616964"/>
                </a:lnTo>
                <a:lnTo>
                  <a:pt x="2801112" y="1615439"/>
                </a:lnTo>
                <a:lnTo>
                  <a:pt x="2802636" y="1613915"/>
                </a:lnTo>
                <a:lnTo>
                  <a:pt x="2805684" y="1613915"/>
                </a:lnTo>
                <a:lnTo>
                  <a:pt x="2808732" y="1612391"/>
                </a:lnTo>
                <a:lnTo>
                  <a:pt x="2810255" y="1610867"/>
                </a:lnTo>
                <a:lnTo>
                  <a:pt x="2813304" y="1610867"/>
                </a:lnTo>
                <a:lnTo>
                  <a:pt x="2814828" y="1609344"/>
                </a:lnTo>
                <a:lnTo>
                  <a:pt x="2817876" y="1609344"/>
                </a:lnTo>
                <a:lnTo>
                  <a:pt x="2819400" y="1607820"/>
                </a:lnTo>
                <a:lnTo>
                  <a:pt x="2822448" y="1606295"/>
                </a:lnTo>
                <a:lnTo>
                  <a:pt x="2825496" y="1606295"/>
                </a:lnTo>
                <a:lnTo>
                  <a:pt x="2827020" y="1604771"/>
                </a:lnTo>
                <a:lnTo>
                  <a:pt x="2830067" y="1603247"/>
                </a:lnTo>
                <a:lnTo>
                  <a:pt x="2831591" y="1603247"/>
                </a:lnTo>
                <a:lnTo>
                  <a:pt x="2834640" y="1601723"/>
                </a:lnTo>
                <a:lnTo>
                  <a:pt x="2836164" y="1600200"/>
                </a:lnTo>
                <a:lnTo>
                  <a:pt x="2839212" y="1600200"/>
                </a:lnTo>
                <a:lnTo>
                  <a:pt x="2842260" y="1598676"/>
                </a:lnTo>
                <a:lnTo>
                  <a:pt x="2843784" y="1597152"/>
                </a:lnTo>
                <a:lnTo>
                  <a:pt x="2846832" y="1597152"/>
                </a:lnTo>
                <a:lnTo>
                  <a:pt x="2848355" y="1595627"/>
                </a:lnTo>
                <a:lnTo>
                  <a:pt x="2851404" y="1594103"/>
                </a:lnTo>
                <a:lnTo>
                  <a:pt x="2852928" y="1594103"/>
                </a:lnTo>
                <a:lnTo>
                  <a:pt x="2855976" y="1592579"/>
                </a:lnTo>
                <a:lnTo>
                  <a:pt x="2859024" y="1591056"/>
                </a:lnTo>
                <a:lnTo>
                  <a:pt x="2860548" y="1591056"/>
                </a:lnTo>
                <a:lnTo>
                  <a:pt x="2863596" y="1589532"/>
                </a:lnTo>
                <a:lnTo>
                  <a:pt x="2865120" y="1588008"/>
                </a:lnTo>
                <a:lnTo>
                  <a:pt x="2868167" y="1588008"/>
                </a:lnTo>
                <a:lnTo>
                  <a:pt x="2869691" y="1586483"/>
                </a:lnTo>
                <a:lnTo>
                  <a:pt x="2872740" y="1586483"/>
                </a:lnTo>
                <a:lnTo>
                  <a:pt x="2875788" y="1584959"/>
                </a:lnTo>
                <a:lnTo>
                  <a:pt x="2877312" y="1583435"/>
                </a:lnTo>
                <a:lnTo>
                  <a:pt x="2880360" y="1583435"/>
                </a:lnTo>
                <a:lnTo>
                  <a:pt x="2881884" y="1581912"/>
                </a:lnTo>
                <a:lnTo>
                  <a:pt x="2884932" y="1580388"/>
                </a:lnTo>
                <a:lnTo>
                  <a:pt x="2886455" y="1580388"/>
                </a:lnTo>
                <a:lnTo>
                  <a:pt x="2889504" y="1578864"/>
                </a:lnTo>
                <a:lnTo>
                  <a:pt x="2892552" y="1577339"/>
                </a:lnTo>
                <a:lnTo>
                  <a:pt x="2894076" y="1577339"/>
                </a:lnTo>
                <a:lnTo>
                  <a:pt x="2897124" y="1575815"/>
                </a:lnTo>
                <a:lnTo>
                  <a:pt x="2898648" y="1574291"/>
                </a:lnTo>
                <a:lnTo>
                  <a:pt x="2901696" y="1574291"/>
                </a:lnTo>
                <a:lnTo>
                  <a:pt x="2903220" y="1572767"/>
                </a:lnTo>
                <a:lnTo>
                  <a:pt x="2906267" y="1571244"/>
                </a:lnTo>
                <a:lnTo>
                  <a:pt x="2909316" y="1571244"/>
                </a:lnTo>
                <a:lnTo>
                  <a:pt x="2910840" y="1569720"/>
                </a:lnTo>
                <a:lnTo>
                  <a:pt x="2913888" y="1568195"/>
                </a:lnTo>
                <a:lnTo>
                  <a:pt x="2915412" y="1568195"/>
                </a:lnTo>
                <a:lnTo>
                  <a:pt x="2918460" y="1566671"/>
                </a:lnTo>
                <a:lnTo>
                  <a:pt x="2919984" y="1566671"/>
                </a:lnTo>
                <a:lnTo>
                  <a:pt x="2923032" y="1565147"/>
                </a:lnTo>
                <a:lnTo>
                  <a:pt x="2926079" y="1563623"/>
                </a:lnTo>
                <a:lnTo>
                  <a:pt x="2927604" y="1563623"/>
                </a:lnTo>
                <a:lnTo>
                  <a:pt x="2930652" y="1562100"/>
                </a:lnTo>
                <a:lnTo>
                  <a:pt x="2932176" y="1560576"/>
                </a:lnTo>
                <a:lnTo>
                  <a:pt x="2935224" y="1560576"/>
                </a:lnTo>
                <a:lnTo>
                  <a:pt x="2936748" y="1559052"/>
                </a:lnTo>
                <a:lnTo>
                  <a:pt x="2939796" y="1557527"/>
                </a:lnTo>
                <a:lnTo>
                  <a:pt x="2942844" y="1557527"/>
                </a:lnTo>
                <a:lnTo>
                  <a:pt x="2944367" y="1556003"/>
                </a:lnTo>
                <a:lnTo>
                  <a:pt x="2947416" y="1554479"/>
                </a:lnTo>
                <a:lnTo>
                  <a:pt x="2948940" y="1554479"/>
                </a:lnTo>
                <a:lnTo>
                  <a:pt x="2951988" y="1552956"/>
                </a:lnTo>
                <a:lnTo>
                  <a:pt x="2953512" y="1551432"/>
                </a:lnTo>
                <a:lnTo>
                  <a:pt x="2956560" y="1551432"/>
                </a:lnTo>
                <a:lnTo>
                  <a:pt x="2959608" y="1549908"/>
                </a:lnTo>
                <a:lnTo>
                  <a:pt x="2961132" y="1548383"/>
                </a:lnTo>
                <a:lnTo>
                  <a:pt x="2964179" y="1548383"/>
                </a:lnTo>
                <a:lnTo>
                  <a:pt x="2965704" y="1546859"/>
                </a:lnTo>
                <a:lnTo>
                  <a:pt x="2968752" y="1546859"/>
                </a:lnTo>
                <a:lnTo>
                  <a:pt x="2970276" y="1545335"/>
                </a:lnTo>
                <a:lnTo>
                  <a:pt x="2973324" y="1543812"/>
                </a:lnTo>
                <a:lnTo>
                  <a:pt x="2976372" y="1543812"/>
                </a:lnTo>
                <a:lnTo>
                  <a:pt x="2977896" y="1542288"/>
                </a:lnTo>
                <a:lnTo>
                  <a:pt x="2980944" y="1540764"/>
                </a:lnTo>
                <a:lnTo>
                  <a:pt x="2982467" y="1540764"/>
                </a:lnTo>
                <a:lnTo>
                  <a:pt x="2985516" y="1539239"/>
                </a:lnTo>
                <a:lnTo>
                  <a:pt x="2987040" y="1537715"/>
                </a:lnTo>
                <a:lnTo>
                  <a:pt x="2990088" y="1537715"/>
                </a:lnTo>
                <a:lnTo>
                  <a:pt x="2993136" y="1536191"/>
                </a:lnTo>
                <a:lnTo>
                  <a:pt x="2994660" y="1534667"/>
                </a:lnTo>
                <a:lnTo>
                  <a:pt x="2997708" y="1534667"/>
                </a:lnTo>
                <a:lnTo>
                  <a:pt x="2999232" y="1533144"/>
                </a:lnTo>
                <a:lnTo>
                  <a:pt x="3002279" y="1531620"/>
                </a:lnTo>
                <a:lnTo>
                  <a:pt x="3003804" y="1531620"/>
                </a:lnTo>
                <a:lnTo>
                  <a:pt x="3006852" y="1530095"/>
                </a:lnTo>
                <a:lnTo>
                  <a:pt x="3009900" y="1528571"/>
                </a:lnTo>
                <a:lnTo>
                  <a:pt x="3011424" y="1528571"/>
                </a:lnTo>
                <a:lnTo>
                  <a:pt x="3014472" y="1527047"/>
                </a:lnTo>
                <a:lnTo>
                  <a:pt x="3015996" y="1527047"/>
                </a:lnTo>
                <a:lnTo>
                  <a:pt x="3019044" y="1525523"/>
                </a:lnTo>
                <a:lnTo>
                  <a:pt x="3020567" y="1524000"/>
                </a:lnTo>
                <a:lnTo>
                  <a:pt x="3023616" y="1524000"/>
                </a:lnTo>
                <a:lnTo>
                  <a:pt x="3026664" y="1522476"/>
                </a:lnTo>
                <a:lnTo>
                  <a:pt x="3028188" y="1520952"/>
                </a:lnTo>
                <a:lnTo>
                  <a:pt x="3031236" y="1520952"/>
                </a:lnTo>
                <a:lnTo>
                  <a:pt x="3032760" y="1519427"/>
                </a:lnTo>
                <a:lnTo>
                  <a:pt x="3035808" y="1517903"/>
                </a:lnTo>
                <a:lnTo>
                  <a:pt x="3037332" y="1517903"/>
                </a:lnTo>
                <a:lnTo>
                  <a:pt x="3040379" y="1516379"/>
                </a:lnTo>
                <a:lnTo>
                  <a:pt x="3043428" y="1514856"/>
                </a:lnTo>
                <a:lnTo>
                  <a:pt x="3044952" y="1514856"/>
                </a:lnTo>
                <a:lnTo>
                  <a:pt x="3048000" y="1513332"/>
                </a:lnTo>
                <a:lnTo>
                  <a:pt x="3049524" y="1511808"/>
                </a:lnTo>
                <a:lnTo>
                  <a:pt x="3052572" y="1511808"/>
                </a:lnTo>
                <a:lnTo>
                  <a:pt x="3054096" y="1510283"/>
                </a:lnTo>
                <a:lnTo>
                  <a:pt x="3057144" y="1508759"/>
                </a:lnTo>
                <a:lnTo>
                  <a:pt x="3060191" y="1508759"/>
                </a:lnTo>
                <a:lnTo>
                  <a:pt x="3061716" y="1507235"/>
                </a:lnTo>
                <a:lnTo>
                  <a:pt x="3064764" y="1507235"/>
                </a:lnTo>
                <a:lnTo>
                  <a:pt x="3066288" y="1505712"/>
                </a:lnTo>
                <a:lnTo>
                  <a:pt x="3069336" y="1504188"/>
                </a:lnTo>
                <a:lnTo>
                  <a:pt x="3070860" y="1504188"/>
                </a:lnTo>
                <a:lnTo>
                  <a:pt x="3073908" y="1502664"/>
                </a:lnTo>
                <a:lnTo>
                  <a:pt x="3076955" y="1501139"/>
                </a:lnTo>
                <a:lnTo>
                  <a:pt x="3078479" y="1501139"/>
                </a:lnTo>
                <a:lnTo>
                  <a:pt x="3081528" y="1499615"/>
                </a:lnTo>
                <a:lnTo>
                  <a:pt x="3083052" y="1498091"/>
                </a:lnTo>
                <a:lnTo>
                  <a:pt x="3086100" y="1498091"/>
                </a:lnTo>
                <a:lnTo>
                  <a:pt x="3087624" y="1496567"/>
                </a:lnTo>
                <a:lnTo>
                  <a:pt x="3090672" y="1495044"/>
                </a:lnTo>
                <a:lnTo>
                  <a:pt x="3093720" y="1495044"/>
                </a:lnTo>
                <a:lnTo>
                  <a:pt x="3095244" y="1493520"/>
                </a:lnTo>
                <a:lnTo>
                  <a:pt x="3098291" y="1491995"/>
                </a:lnTo>
                <a:lnTo>
                  <a:pt x="3099816" y="1491995"/>
                </a:lnTo>
                <a:lnTo>
                  <a:pt x="3102864" y="1490471"/>
                </a:lnTo>
                <a:lnTo>
                  <a:pt x="3104388" y="1488947"/>
                </a:lnTo>
                <a:lnTo>
                  <a:pt x="3107436" y="1488947"/>
                </a:lnTo>
                <a:lnTo>
                  <a:pt x="3110484" y="1487423"/>
                </a:lnTo>
                <a:lnTo>
                  <a:pt x="3112008" y="1487423"/>
                </a:lnTo>
                <a:lnTo>
                  <a:pt x="3115055" y="1485900"/>
                </a:lnTo>
                <a:lnTo>
                  <a:pt x="3116579" y="1484376"/>
                </a:lnTo>
                <a:lnTo>
                  <a:pt x="3119628" y="1484376"/>
                </a:lnTo>
                <a:lnTo>
                  <a:pt x="3121152" y="1482852"/>
                </a:lnTo>
                <a:lnTo>
                  <a:pt x="3124200" y="1481327"/>
                </a:lnTo>
                <a:lnTo>
                  <a:pt x="3127248" y="1481327"/>
                </a:lnTo>
                <a:lnTo>
                  <a:pt x="3128772" y="1479803"/>
                </a:lnTo>
                <a:lnTo>
                  <a:pt x="3131820" y="1478279"/>
                </a:lnTo>
                <a:lnTo>
                  <a:pt x="3133344" y="1478279"/>
                </a:lnTo>
                <a:lnTo>
                  <a:pt x="3136391" y="1476756"/>
                </a:lnTo>
                <a:lnTo>
                  <a:pt x="3137916" y="1475232"/>
                </a:lnTo>
                <a:lnTo>
                  <a:pt x="3140964" y="1475232"/>
                </a:lnTo>
                <a:lnTo>
                  <a:pt x="3144012" y="1473708"/>
                </a:lnTo>
                <a:lnTo>
                  <a:pt x="3145536" y="1472183"/>
                </a:lnTo>
                <a:lnTo>
                  <a:pt x="3148584" y="1472183"/>
                </a:lnTo>
                <a:lnTo>
                  <a:pt x="3150108" y="1470659"/>
                </a:lnTo>
                <a:lnTo>
                  <a:pt x="3153155" y="1469135"/>
                </a:lnTo>
                <a:lnTo>
                  <a:pt x="3154679" y="1469135"/>
                </a:lnTo>
                <a:lnTo>
                  <a:pt x="3157728" y="1467612"/>
                </a:lnTo>
                <a:lnTo>
                  <a:pt x="3160776" y="1467612"/>
                </a:lnTo>
                <a:lnTo>
                  <a:pt x="3162300" y="1466088"/>
                </a:lnTo>
                <a:lnTo>
                  <a:pt x="3165348" y="1464564"/>
                </a:lnTo>
                <a:lnTo>
                  <a:pt x="3166872" y="1464564"/>
                </a:lnTo>
                <a:lnTo>
                  <a:pt x="3169920" y="1463039"/>
                </a:lnTo>
                <a:lnTo>
                  <a:pt x="3171444" y="1461515"/>
                </a:lnTo>
                <a:lnTo>
                  <a:pt x="3174491" y="1461515"/>
                </a:lnTo>
                <a:lnTo>
                  <a:pt x="3177540" y="1459991"/>
                </a:lnTo>
                <a:lnTo>
                  <a:pt x="3179064" y="1458467"/>
                </a:lnTo>
                <a:lnTo>
                  <a:pt x="3182112" y="1458467"/>
                </a:lnTo>
                <a:lnTo>
                  <a:pt x="3183636" y="1456944"/>
                </a:lnTo>
                <a:lnTo>
                  <a:pt x="3186684" y="1455420"/>
                </a:lnTo>
                <a:lnTo>
                  <a:pt x="3188208" y="1455420"/>
                </a:lnTo>
                <a:lnTo>
                  <a:pt x="3191255" y="1453895"/>
                </a:lnTo>
                <a:lnTo>
                  <a:pt x="3194304" y="1452371"/>
                </a:lnTo>
                <a:lnTo>
                  <a:pt x="3195828" y="1452371"/>
                </a:lnTo>
                <a:lnTo>
                  <a:pt x="3198876" y="1450847"/>
                </a:lnTo>
                <a:lnTo>
                  <a:pt x="3200400" y="1449323"/>
                </a:lnTo>
                <a:lnTo>
                  <a:pt x="3203448" y="1449323"/>
                </a:lnTo>
                <a:lnTo>
                  <a:pt x="3204972" y="1447800"/>
                </a:lnTo>
                <a:lnTo>
                  <a:pt x="3208020" y="1446276"/>
                </a:lnTo>
                <a:lnTo>
                  <a:pt x="3211067" y="1446276"/>
                </a:lnTo>
                <a:lnTo>
                  <a:pt x="3212591" y="1444752"/>
                </a:lnTo>
                <a:lnTo>
                  <a:pt x="3215640" y="1444752"/>
                </a:lnTo>
                <a:lnTo>
                  <a:pt x="3217164" y="1443227"/>
                </a:lnTo>
                <a:lnTo>
                  <a:pt x="3220212" y="1441703"/>
                </a:lnTo>
                <a:lnTo>
                  <a:pt x="3221736" y="1441703"/>
                </a:lnTo>
                <a:lnTo>
                  <a:pt x="3224784" y="1440179"/>
                </a:lnTo>
                <a:lnTo>
                  <a:pt x="3227832" y="1438656"/>
                </a:lnTo>
                <a:lnTo>
                  <a:pt x="3229355" y="1438656"/>
                </a:lnTo>
                <a:lnTo>
                  <a:pt x="3232404" y="1437132"/>
                </a:lnTo>
                <a:lnTo>
                  <a:pt x="3233928" y="1435608"/>
                </a:lnTo>
                <a:lnTo>
                  <a:pt x="3236976" y="1435608"/>
                </a:lnTo>
                <a:lnTo>
                  <a:pt x="3238500" y="1434083"/>
                </a:lnTo>
                <a:lnTo>
                  <a:pt x="3241548" y="1432559"/>
                </a:lnTo>
                <a:lnTo>
                  <a:pt x="3244596" y="1432559"/>
                </a:lnTo>
                <a:lnTo>
                  <a:pt x="3246120" y="1431035"/>
                </a:lnTo>
                <a:lnTo>
                  <a:pt x="3249167" y="1429512"/>
                </a:lnTo>
                <a:lnTo>
                  <a:pt x="3250691" y="1429512"/>
                </a:lnTo>
                <a:lnTo>
                  <a:pt x="3253740" y="1427988"/>
                </a:lnTo>
                <a:lnTo>
                  <a:pt x="3255264" y="1426464"/>
                </a:lnTo>
                <a:lnTo>
                  <a:pt x="3258312" y="1426464"/>
                </a:lnTo>
                <a:lnTo>
                  <a:pt x="3261360" y="1424939"/>
                </a:lnTo>
                <a:lnTo>
                  <a:pt x="3262884" y="1424939"/>
                </a:lnTo>
                <a:lnTo>
                  <a:pt x="3265932" y="1423415"/>
                </a:lnTo>
                <a:lnTo>
                  <a:pt x="3267455" y="1421891"/>
                </a:lnTo>
                <a:lnTo>
                  <a:pt x="3270504" y="1421891"/>
                </a:lnTo>
                <a:lnTo>
                  <a:pt x="3272028" y="1420367"/>
                </a:lnTo>
                <a:lnTo>
                  <a:pt x="3275076" y="1418844"/>
                </a:lnTo>
                <a:lnTo>
                  <a:pt x="3278124" y="1418844"/>
                </a:lnTo>
                <a:lnTo>
                  <a:pt x="3279648" y="1417320"/>
                </a:lnTo>
                <a:lnTo>
                  <a:pt x="3282696" y="1415795"/>
                </a:lnTo>
                <a:lnTo>
                  <a:pt x="3284220" y="1415795"/>
                </a:lnTo>
                <a:lnTo>
                  <a:pt x="3287267" y="1414271"/>
                </a:lnTo>
                <a:lnTo>
                  <a:pt x="3288791" y="1412747"/>
                </a:lnTo>
                <a:lnTo>
                  <a:pt x="3291840" y="1412747"/>
                </a:lnTo>
                <a:lnTo>
                  <a:pt x="3294888" y="1411223"/>
                </a:lnTo>
                <a:lnTo>
                  <a:pt x="3296412" y="1409700"/>
                </a:lnTo>
                <a:lnTo>
                  <a:pt x="3299460" y="1409700"/>
                </a:lnTo>
                <a:lnTo>
                  <a:pt x="3300984" y="1408176"/>
                </a:lnTo>
                <a:lnTo>
                  <a:pt x="3304032" y="1406652"/>
                </a:lnTo>
                <a:lnTo>
                  <a:pt x="3305555" y="1406652"/>
                </a:lnTo>
                <a:lnTo>
                  <a:pt x="3308604" y="1405127"/>
                </a:lnTo>
                <a:lnTo>
                  <a:pt x="3311652" y="1405127"/>
                </a:lnTo>
                <a:lnTo>
                  <a:pt x="3313176" y="1403603"/>
                </a:lnTo>
                <a:lnTo>
                  <a:pt x="3316224" y="1402079"/>
                </a:lnTo>
                <a:lnTo>
                  <a:pt x="3317748" y="1402079"/>
                </a:lnTo>
                <a:lnTo>
                  <a:pt x="3320796" y="1400556"/>
                </a:lnTo>
                <a:lnTo>
                  <a:pt x="3322320" y="1399032"/>
                </a:lnTo>
                <a:lnTo>
                  <a:pt x="3325367" y="1399032"/>
                </a:lnTo>
                <a:lnTo>
                  <a:pt x="3328416" y="1397508"/>
                </a:lnTo>
                <a:lnTo>
                  <a:pt x="3329940" y="1395983"/>
                </a:lnTo>
                <a:lnTo>
                  <a:pt x="3332988" y="1395983"/>
                </a:lnTo>
                <a:lnTo>
                  <a:pt x="3334512" y="1394459"/>
                </a:lnTo>
                <a:lnTo>
                  <a:pt x="3337560" y="1392935"/>
                </a:lnTo>
                <a:lnTo>
                  <a:pt x="3339084" y="1392935"/>
                </a:lnTo>
                <a:lnTo>
                  <a:pt x="3342132" y="1391412"/>
                </a:lnTo>
                <a:lnTo>
                  <a:pt x="3345179" y="1389888"/>
                </a:lnTo>
                <a:lnTo>
                  <a:pt x="3346704" y="1389888"/>
                </a:lnTo>
                <a:lnTo>
                  <a:pt x="3349752" y="1388364"/>
                </a:lnTo>
                <a:lnTo>
                  <a:pt x="3351276" y="1386839"/>
                </a:lnTo>
                <a:lnTo>
                  <a:pt x="3354324" y="1386839"/>
                </a:lnTo>
                <a:lnTo>
                  <a:pt x="3355848" y="1385315"/>
                </a:lnTo>
                <a:lnTo>
                  <a:pt x="3358896" y="1385315"/>
                </a:lnTo>
                <a:lnTo>
                  <a:pt x="3361944" y="1383791"/>
                </a:lnTo>
                <a:lnTo>
                  <a:pt x="3363467" y="1382267"/>
                </a:lnTo>
                <a:lnTo>
                  <a:pt x="3366516" y="1382267"/>
                </a:lnTo>
                <a:lnTo>
                  <a:pt x="3368040" y="1380744"/>
                </a:lnTo>
                <a:lnTo>
                  <a:pt x="3371088" y="1379220"/>
                </a:lnTo>
                <a:lnTo>
                  <a:pt x="3372612" y="1379220"/>
                </a:lnTo>
                <a:lnTo>
                  <a:pt x="3375660" y="1377695"/>
                </a:lnTo>
                <a:lnTo>
                  <a:pt x="3378708" y="1376171"/>
                </a:lnTo>
                <a:lnTo>
                  <a:pt x="3380232" y="1376171"/>
                </a:lnTo>
                <a:lnTo>
                  <a:pt x="3383279" y="1374647"/>
                </a:lnTo>
                <a:lnTo>
                  <a:pt x="3384804" y="1373123"/>
                </a:lnTo>
                <a:lnTo>
                  <a:pt x="3387852" y="1373123"/>
                </a:lnTo>
                <a:lnTo>
                  <a:pt x="3389376" y="1371600"/>
                </a:lnTo>
                <a:lnTo>
                  <a:pt x="3392424" y="1370076"/>
                </a:lnTo>
                <a:lnTo>
                  <a:pt x="3393948" y="1370076"/>
                </a:lnTo>
                <a:lnTo>
                  <a:pt x="3396996" y="1368552"/>
                </a:lnTo>
                <a:lnTo>
                  <a:pt x="3400044" y="1367027"/>
                </a:lnTo>
                <a:lnTo>
                  <a:pt x="3401567" y="1367027"/>
                </a:lnTo>
                <a:lnTo>
                  <a:pt x="3404616" y="1365503"/>
                </a:lnTo>
                <a:lnTo>
                  <a:pt x="3406140" y="1365503"/>
                </a:lnTo>
                <a:lnTo>
                  <a:pt x="3409188" y="1363979"/>
                </a:lnTo>
                <a:lnTo>
                  <a:pt x="3410712" y="1362456"/>
                </a:lnTo>
                <a:lnTo>
                  <a:pt x="3413760" y="1362456"/>
                </a:lnTo>
                <a:lnTo>
                  <a:pt x="3416808" y="1360932"/>
                </a:lnTo>
                <a:lnTo>
                  <a:pt x="3418332" y="1359408"/>
                </a:lnTo>
                <a:lnTo>
                  <a:pt x="3421379" y="1359408"/>
                </a:lnTo>
                <a:lnTo>
                  <a:pt x="3422904" y="1357883"/>
                </a:lnTo>
                <a:lnTo>
                  <a:pt x="3425952" y="1356359"/>
                </a:lnTo>
                <a:lnTo>
                  <a:pt x="3427476" y="1356359"/>
                </a:lnTo>
                <a:lnTo>
                  <a:pt x="3430524" y="1354835"/>
                </a:lnTo>
                <a:lnTo>
                  <a:pt x="3433572" y="1353312"/>
                </a:lnTo>
                <a:lnTo>
                  <a:pt x="3435096" y="1353312"/>
                </a:lnTo>
                <a:lnTo>
                  <a:pt x="3438144" y="1351788"/>
                </a:lnTo>
                <a:lnTo>
                  <a:pt x="3439667" y="1350264"/>
                </a:lnTo>
                <a:lnTo>
                  <a:pt x="3442716" y="1350264"/>
                </a:lnTo>
                <a:lnTo>
                  <a:pt x="3444240" y="1348739"/>
                </a:lnTo>
                <a:lnTo>
                  <a:pt x="3447288" y="1347215"/>
                </a:lnTo>
                <a:lnTo>
                  <a:pt x="3450336" y="1347215"/>
                </a:lnTo>
                <a:lnTo>
                  <a:pt x="3451860" y="1345691"/>
                </a:lnTo>
                <a:lnTo>
                  <a:pt x="3454908" y="1345691"/>
                </a:lnTo>
                <a:lnTo>
                  <a:pt x="3456432" y="1344167"/>
                </a:lnTo>
                <a:lnTo>
                  <a:pt x="3459479" y="1342644"/>
                </a:lnTo>
                <a:lnTo>
                  <a:pt x="3461004" y="1342644"/>
                </a:lnTo>
                <a:lnTo>
                  <a:pt x="3464052" y="1341120"/>
                </a:lnTo>
                <a:lnTo>
                  <a:pt x="3467100" y="1339595"/>
                </a:lnTo>
                <a:lnTo>
                  <a:pt x="3468624" y="1339595"/>
                </a:lnTo>
                <a:lnTo>
                  <a:pt x="3471672" y="1338071"/>
                </a:lnTo>
                <a:lnTo>
                  <a:pt x="3473196" y="1336547"/>
                </a:lnTo>
                <a:lnTo>
                  <a:pt x="3476244" y="1336547"/>
                </a:lnTo>
                <a:lnTo>
                  <a:pt x="3477767" y="1335023"/>
                </a:lnTo>
                <a:lnTo>
                  <a:pt x="3480816" y="1333500"/>
                </a:lnTo>
                <a:lnTo>
                  <a:pt x="3483864" y="1333500"/>
                </a:lnTo>
                <a:lnTo>
                  <a:pt x="3485388" y="1331976"/>
                </a:lnTo>
                <a:lnTo>
                  <a:pt x="3488436" y="1330452"/>
                </a:lnTo>
                <a:lnTo>
                  <a:pt x="3489960" y="1330452"/>
                </a:lnTo>
                <a:lnTo>
                  <a:pt x="3493008" y="1328927"/>
                </a:lnTo>
                <a:lnTo>
                  <a:pt x="3494532" y="1327403"/>
                </a:lnTo>
                <a:lnTo>
                  <a:pt x="3497579" y="1327403"/>
                </a:lnTo>
                <a:lnTo>
                  <a:pt x="3500628" y="1325879"/>
                </a:lnTo>
                <a:lnTo>
                  <a:pt x="3502152" y="1325879"/>
                </a:lnTo>
                <a:lnTo>
                  <a:pt x="3505200" y="1324356"/>
                </a:lnTo>
                <a:lnTo>
                  <a:pt x="3506724" y="1322832"/>
                </a:lnTo>
                <a:lnTo>
                  <a:pt x="3509772" y="1322832"/>
                </a:lnTo>
                <a:lnTo>
                  <a:pt x="3511296" y="1321308"/>
                </a:lnTo>
                <a:lnTo>
                  <a:pt x="3514344" y="1319783"/>
                </a:lnTo>
                <a:lnTo>
                  <a:pt x="3517391" y="1319783"/>
                </a:lnTo>
                <a:lnTo>
                  <a:pt x="3518916" y="1318259"/>
                </a:lnTo>
                <a:lnTo>
                  <a:pt x="3521964" y="1316735"/>
                </a:lnTo>
                <a:lnTo>
                  <a:pt x="3523488" y="1316735"/>
                </a:lnTo>
                <a:lnTo>
                  <a:pt x="3526536" y="1315212"/>
                </a:lnTo>
                <a:lnTo>
                  <a:pt x="3528060" y="1313688"/>
                </a:lnTo>
                <a:lnTo>
                  <a:pt x="3531108" y="1313688"/>
                </a:lnTo>
                <a:lnTo>
                  <a:pt x="3534155" y="1312164"/>
                </a:lnTo>
                <a:lnTo>
                  <a:pt x="3535679" y="1310639"/>
                </a:lnTo>
                <a:lnTo>
                  <a:pt x="3538728" y="1310639"/>
                </a:lnTo>
                <a:lnTo>
                  <a:pt x="3540252" y="1309115"/>
                </a:lnTo>
                <a:lnTo>
                  <a:pt x="3543300" y="1307591"/>
                </a:lnTo>
                <a:lnTo>
                  <a:pt x="3544824" y="1307591"/>
                </a:lnTo>
                <a:lnTo>
                  <a:pt x="3547872" y="1306067"/>
                </a:lnTo>
                <a:lnTo>
                  <a:pt x="3550920" y="1304544"/>
                </a:lnTo>
                <a:lnTo>
                  <a:pt x="3552444" y="1304544"/>
                </a:lnTo>
                <a:lnTo>
                  <a:pt x="3555491" y="1303020"/>
                </a:lnTo>
                <a:lnTo>
                  <a:pt x="3557016" y="1303020"/>
                </a:lnTo>
                <a:lnTo>
                  <a:pt x="3560064" y="1301495"/>
                </a:lnTo>
                <a:lnTo>
                  <a:pt x="3561588" y="1299971"/>
                </a:lnTo>
                <a:lnTo>
                  <a:pt x="3564636" y="1299971"/>
                </a:lnTo>
                <a:lnTo>
                  <a:pt x="3567684" y="1298447"/>
                </a:lnTo>
                <a:lnTo>
                  <a:pt x="3569208" y="1296923"/>
                </a:lnTo>
                <a:lnTo>
                  <a:pt x="3572255" y="1296923"/>
                </a:lnTo>
                <a:lnTo>
                  <a:pt x="3573779" y="1295400"/>
                </a:lnTo>
                <a:lnTo>
                  <a:pt x="3576828" y="1293876"/>
                </a:lnTo>
                <a:lnTo>
                  <a:pt x="3578352" y="1293876"/>
                </a:lnTo>
                <a:lnTo>
                  <a:pt x="3581400" y="1292352"/>
                </a:lnTo>
                <a:lnTo>
                  <a:pt x="3584448" y="1290827"/>
                </a:lnTo>
                <a:lnTo>
                  <a:pt x="3585972" y="1290827"/>
                </a:lnTo>
                <a:lnTo>
                  <a:pt x="3589020" y="1289303"/>
                </a:lnTo>
                <a:lnTo>
                  <a:pt x="3590544" y="1287779"/>
                </a:lnTo>
                <a:lnTo>
                  <a:pt x="3593591" y="1287779"/>
                </a:lnTo>
                <a:lnTo>
                  <a:pt x="3595116" y="1286256"/>
                </a:lnTo>
                <a:lnTo>
                  <a:pt x="3598164" y="1284732"/>
                </a:lnTo>
                <a:lnTo>
                  <a:pt x="3601212" y="1284732"/>
                </a:lnTo>
                <a:lnTo>
                  <a:pt x="3602736" y="1283208"/>
                </a:lnTo>
                <a:lnTo>
                  <a:pt x="3605784" y="1283208"/>
                </a:lnTo>
                <a:lnTo>
                  <a:pt x="3607308" y="1281683"/>
                </a:lnTo>
                <a:lnTo>
                  <a:pt x="3610355" y="1280159"/>
                </a:lnTo>
                <a:lnTo>
                  <a:pt x="3611879" y="1280159"/>
                </a:lnTo>
                <a:lnTo>
                  <a:pt x="3614928" y="1278635"/>
                </a:lnTo>
                <a:lnTo>
                  <a:pt x="3617976" y="1277112"/>
                </a:lnTo>
                <a:lnTo>
                  <a:pt x="3619500" y="1277112"/>
                </a:lnTo>
                <a:lnTo>
                  <a:pt x="3622548" y="1275588"/>
                </a:lnTo>
                <a:lnTo>
                  <a:pt x="3624072" y="1274064"/>
                </a:lnTo>
                <a:lnTo>
                  <a:pt x="3627120" y="1274064"/>
                </a:lnTo>
                <a:lnTo>
                  <a:pt x="3628644" y="1272539"/>
                </a:lnTo>
                <a:lnTo>
                  <a:pt x="3631691" y="1271015"/>
                </a:lnTo>
                <a:lnTo>
                  <a:pt x="3634740" y="1271015"/>
                </a:lnTo>
                <a:lnTo>
                  <a:pt x="3636264" y="1269491"/>
                </a:lnTo>
                <a:lnTo>
                  <a:pt x="3639312" y="1267967"/>
                </a:lnTo>
                <a:lnTo>
                  <a:pt x="3640836" y="1267967"/>
                </a:lnTo>
                <a:lnTo>
                  <a:pt x="3643884" y="1266444"/>
                </a:lnTo>
                <a:lnTo>
                  <a:pt x="3645408" y="1264920"/>
                </a:lnTo>
                <a:lnTo>
                  <a:pt x="3648455" y="1264920"/>
                </a:lnTo>
                <a:lnTo>
                  <a:pt x="3651504" y="1263395"/>
                </a:lnTo>
                <a:lnTo>
                  <a:pt x="3653028" y="1263395"/>
                </a:lnTo>
                <a:lnTo>
                  <a:pt x="3656076" y="1261871"/>
                </a:lnTo>
                <a:lnTo>
                  <a:pt x="3657600" y="1260347"/>
                </a:lnTo>
                <a:lnTo>
                  <a:pt x="3660648" y="1260347"/>
                </a:lnTo>
                <a:lnTo>
                  <a:pt x="3662172" y="1258823"/>
                </a:lnTo>
                <a:lnTo>
                  <a:pt x="3665220" y="1257300"/>
                </a:lnTo>
                <a:lnTo>
                  <a:pt x="3668267" y="1257300"/>
                </a:lnTo>
                <a:lnTo>
                  <a:pt x="3669791" y="1255776"/>
                </a:lnTo>
                <a:lnTo>
                  <a:pt x="3672840" y="1254252"/>
                </a:lnTo>
                <a:lnTo>
                  <a:pt x="3674364" y="1254252"/>
                </a:lnTo>
                <a:lnTo>
                  <a:pt x="3677412" y="1252727"/>
                </a:lnTo>
                <a:lnTo>
                  <a:pt x="3678936" y="1251203"/>
                </a:lnTo>
                <a:lnTo>
                  <a:pt x="3681984" y="1251203"/>
                </a:lnTo>
                <a:lnTo>
                  <a:pt x="3685032" y="1249679"/>
                </a:lnTo>
                <a:lnTo>
                  <a:pt x="3686555" y="1248156"/>
                </a:lnTo>
                <a:lnTo>
                  <a:pt x="3689604" y="1248156"/>
                </a:lnTo>
                <a:lnTo>
                  <a:pt x="3691128" y="1246632"/>
                </a:lnTo>
                <a:lnTo>
                  <a:pt x="3694176" y="1245108"/>
                </a:lnTo>
                <a:lnTo>
                  <a:pt x="3695700" y="1245108"/>
                </a:lnTo>
                <a:lnTo>
                  <a:pt x="3698748" y="1243583"/>
                </a:lnTo>
                <a:lnTo>
                  <a:pt x="3701796" y="1243583"/>
                </a:lnTo>
                <a:lnTo>
                  <a:pt x="3703320" y="1242059"/>
                </a:lnTo>
                <a:lnTo>
                  <a:pt x="3706367" y="1240535"/>
                </a:lnTo>
                <a:lnTo>
                  <a:pt x="3707891" y="1240535"/>
                </a:lnTo>
                <a:lnTo>
                  <a:pt x="3710940" y="1239012"/>
                </a:lnTo>
                <a:lnTo>
                  <a:pt x="3712464" y="1237488"/>
                </a:lnTo>
                <a:lnTo>
                  <a:pt x="3715512" y="1237488"/>
                </a:lnTo>
                <a:lnTo>
                  <a:pt x="3718560" y="1235964"/>
                </a:lnTo>
                <a:lnTo>
                  <a:pt x="3720084" y="1234439"/>
                </a:lnTo>
                <a:lnTo>
                  <a:pt x="3723132" y="1234439"/>
                </a:lnTo>
                <a:lnTo>
                  <a:pt x="3724655" y="1232915"/>
                </a:lnTo>
                <a:lnTo>
                  <a:pt x="3727704" y="1231391"/>
                </a:lnTo>
                <a:lnTo>
                  <a:pt x="3729228" y="1231391"/>
                </a:lnTo>
                <a:lnTo>
                  <a:pt x="3732276" y="1229867"/>
                </a:lnTo>
                <a:lnTo>
                  <a:pt x="3735324" y="1228344"/>
                </a:lnTo>
                <a:lnTo>
                  <a:pt x="3736848" y="1228344"/>
                </a:lnTo>
                <a:lnTo>
                  <a:pt x="3739896" y="1226820"/>
                </a:lnTo>
                <a:lnTo>
                  <a:pt x="3741420" y="1225295"/>
                </a:lnTo>
                <a:lnTo>
                  <a:pt x="3744467" y="1225295"/>
                </a:lnTo>
                <a:lnTo>
                  <a:pt x="3745991" y="1223771"/>
                </a:lnTo>
                <a:lnTo>
                  <a:pt x="3749040" y="1223771"/>
                </a:lnTo>
                <a:lnTo>
                  <a:pt x="3752088" y="1222247"/>
                </a:lnTo>
                <a:lnTo>
                  <a:pt x="3753612" y="1220723"/>
                </a:lnTo>
                <a:lnTo>
                  <a:pt x="3756660" y="1220723"/>
                </a:lnTo>
                <a:lnTo>
                  <a:pt x="3758184" y="1219200"/>
                </a:lnTo>
                <a:lnTo>
                  <a:pt x="3761232" y="1217676"/>
                </a:lnTo>
                <a:lnTo>
                  <a:pt x="3762755" y="1217676"/>
                </a:lnTo>
                <a:lnTo>
                  <a:pt x="3765804" y="1216152"/>
                </a:lnTo>
                <a:lnTo>
                  <a:pt x="3768852" y="1214627"/>
                </a:lnTo>
                <a:lnTo>
                  <a:pt x="3770376" y="1214627"/>
                </a:lnTo>
                <a:lnTo>
                  <a:pt x="3773424" y="1213103"/>
                </a:lnTo>
                <a:lnTo>
                  <a:pt x="3774948" y="1211579"/>
                </a:lnTo>
                <a:lnTo>
                  <a:pt x="3777996" y="1211579"/>
                </a:lnTo>
                <a:lnTo>
                  <a:pt x="3779520" y="1210056"/>
                </a:lnTo>
                <a:lnTo>
                  <a:pt x="3782567" y="1208532"/>
                </a:lnTo>
                <a:lnTo>
                  <a:pt x="3785616" y="1208532"/>
                </a:lnTo>
                <a:lnTo>
                  <a:pt x="3787140" y="1207008"/>
                </a:lnTo>
                <a:lnTo>
                  <a:pt x="3790188" y="1205483"/>
                </a:lnTo>
                <a:lnTo>
                  <a:pt x="3791712" y="1205483"/>
                </a:lnTo>
                <a:lnTo>
                  <a:pt x="3794760" y="1203959"/>
                </a:lnTo>
                <a:lnTo>
                  <a:pt x="3796284" y="1203959"/>
                </a:lnTo>
                <a:lnTo>
                  <a:pt x="3799332" y="1202435"/>
                </a:lnTo>
                <a:lnTo>
                  <a:pt x="3802379" y="1200912"/>
                </a:lnTo>
                <a:lnTo>
                  <a:pt x="3803904" y="1200912"/>
                </a:lnTo>
                <a:lnTo>
                  <a:pt x="3806952" y="1199388"/>
                </a:lnTo>
                <a:lnTo>
                  <a:pt x="3808476" y="1197864"/>
                </a:lnTo>
                <a:lnTo>
                  <a:pt x="3811524" y="1197864"/>
                </a:lnTo>
                <a:lnTo>
                  <a:pt x="3813048" y="1196339"/>
                </a:lnTo>
                <a:lnTo>
                  <a:pt x="3816096" y="1194815"/>
                </a:lnTo>
                <a:lnTo>
                  <a:pt x="3819144" y="1194815"/>
                </a:lnTo>
                <a:lnTo>
                  <a:pt x="3820667" y="1193291"/>
                </a:lnTo>
                <a:lnTo>
                  <a:pt x="3823716" y="1191767"/>
                </a:lnTo>
                <a:lnTo>
                  <a:pt x="3825240" y="1191767"/>
                </a:lnTo>
                <a:lnTo>
                  <a:pt x="3828288" y="1190244"/>
                </a:lnTo>
                <a:lnTo>
                  <a:pt x="3829812" y="1188720"/>
                </a:lnTo>
                <a:lnTo>
                  <a:pt x="3832860" y="1188720"/>
                </a:lnTo>
                <a:lnTo>
                  <a:pt x="3835908" y="1187195"/>
                </a:lnTo>
                <a:lnTo>
                  <a:pt x="3837432" y="1185671"/>
                </a:lnTo>
                <a:lnTo>
                  <a:pt x="3840479" y="1185671"/>
                </a:lnTo>
                <a:lnTo>
                  <a:pt x="3842004" y="1184147"/>
                </a:lnTo>
                <a:lnTo>
                  <a:pt x="3845052" y="1184147"/>
                </a:lnTo>
                <a:lnTo>
                  <a:pt x="3846576" y="1182623"/>
                </a:lnTo>
                <a:lnTo>
                  <a:pt x="3849624" y="1181100"/>
                </a:lnTo>
                <a:lnTo>
                  <a:pt x="3852672" y="1181100"/>
                </a:lnTo>
                <a:lnTo>
                  <a:pt x="3854196" y="1179576"/>
                </a:lnTo>
                <a:lnTo>
                  <a:pt x="3857244" y="1178052"/>
                </a:lnTo>
                <a:lnTo>
                  <a:pt x="3858767" y="1178052"/>
                </a:lnTo>
                <a:lnTo>
                  <a:pt x="3861816" y="1176527"/>
                </a:lnTo>
                <a:lnTo>
                  <a:pt x="3863340" y="1175003"/>
                </a:lnTo>
                <a:lnTo>
                  <a:pt x="3866388" y="1175003"/>
                </a:lnTo>
                <a:lnTo>
                  <a:pt x="3869436" y="1173479"/>
                </a:lnTo>
                <a:lnTo>
                  <a:pt x="3870960" y="1171956"/>
                </a:lnTo>
                <a:lnTo>
                  <a:pt x="3874008" y="1171956"/>
                </a:lnTo>
                <a:lnTo>
                  <a:pt x="3875532" y="1170432"/>
                </a:lnTo>
                <a:lnTo>
                  <a:pt x="3878579" y="1168908"/>
                </a:lnTo>
                <a:lnTo>
                  <a:pt x="3880104" y="1168908"/>
                </a:lnTo>
                <a:lnTo>
                  <a:pt x="3883152" y="1167383"/>
                </a:lnTo>
                <a:lnTo>
                  <a:pt x="3886200" y="1165859"/>
                </a:lnTo>
                <a:lnTo>
                  <a:pt x="3887724" y="1165859"/>
                </a:lnTo>
                <a:lnTo>
                  <a:pt x="3890772" y="1164335"/>
                </a:lnTo>
                <a:lnTo>
                  <a:pt x="3892296" y="1162812"/>
                </a:lnTo>
                <a:lnTo>
                  <a:pt x="3895344" y="1162812"/>
                </a:lnTo>
                <a:lnTo>
                  <a:pt x="3896867" y="1161288"/>
                </a:lnTo>
                <a:lnTo>
                  <a:pt x="3899916" y="1161288"/>
                </a:lnTo>
                <a:lnTo>
                  <a:pt x="3902964" y="1159764"/>
                </a:lnTo>
                <a:lnTo>
                  <a:pt x="3904488" y="1158239"/>
                </a:lnTo>
                <a:lnTo>
                  <a:pt x="3907536" y="1158239"/>
                </a:lnTo>
                <a:lnTo>
                  <a:pt x="3909060" y="1156715"/>
                </a:lnTo>
                <a:lnTo>
                  <a:pt x="3912108" y="1155191"/>
                </a:lnTo>
                <a:lnTo>
                  <a:pt x="3913632" y="1155191"/>
                </a:lnTo>
                <a:lnTo>
                  <a:pt x="3916679" y="1153667"/>
                </a:lnTo>
                <a:lnTo>
                  <a:pt x="3919728" y="1152144"/>
                </a:lnTo>
                <a:lnTo>
                  <a:pt x="3921252" y="1152144"/>
                </a:lnTo>
                <a:lnTo>
                  <a:pt x="3924300" y="1150620"/>
                </a:lnTo>
                <a:lnTo>
                  <a:pt x="3925824" y="1149095"/>
                </a:lnTo>
                <a:lnTo>
                  <a:pt x="3928872" y="1149095"/>
                </a:lnTo>
                <a:lnTo>
                  <a:pt x="3930396" y="1147571"/>
                </a:lnTo>
                <a:lnTo>
                  <a:pt x="3933444" y="1146047"/>
                </a:lnTo>
                <a:lnTo>
                  <a:pt x="3936491" y="1146047"/>
                </a:lnTo>
                <a:lnTo>
                  <a:pt x="3938016" y="1144523"/>
                </a:lnTo>
                <a:lnTo>
                  <a:pt x="3941064" y="1143000"/>
                </a:lnTo>
                <a:lnTo>
                  <a:pt x="3942588" y="1143000"/>
                </a:lnTo>
                <a:lnTo>
                  <a:pt x="3945636" y="1141476"/>
                </a:lnTo>
                <a:lnTo>
                  <a:pt x="3947160" y="1141476"/>
                </a:lnTo>
                <a:lnTo>
                  <a:pt x="3950208" y="1139952"/>
                </a:lnTo>
                <a:lnTo>
                  <a:pt x="3953255" y="1138427"/>
                </a:lnTo>
                <a:lnTo>
                  <a:pt x="3954779" y="1138427"/>
                </a:lnTo>
                <a:lnTo>
                  <a:pt x="3957828" y="1136903"/>
                </a:lnTo>
                <a:lnTo>
                  <a:pt x="3959352" y="1135379"/>
                </a:lnTo>
                <a:lnTo>
                  <a:pt x="3962400" y="1135379"/>
                </a:lnTo>
                <a:lnTo>
                  <a:pt x="3963924" y="1133856"/>
                </a:lnTo>
                <a:lnTo>
                  <a:pt x="3966972" y="1132332"/>
                </a:lnTo>
                <a:lnTo>
                  <a:pt x="3970020" y="1132332"/>
                </a:lnTo>
                <a:lnTo>
                  <a:pt x="3971544" y="1130808"/>
                </a:lnTo>
                <a:lnTo>
                  <a:pt x="3974591" y="1129283"/>
                </a:lnTo>
                <a:lnTo>
                  <a:pt x="3976116" y="1129283"/>
                </a:lnTo>
                <a:lnTo>
                  <a:pt x="3979164" y="1127759"/>
                </a:lnTo>
                <a:lnTo>
                  <a:pt x="3980688" y="1126235"/>
                </a:lnTo>
                <a:lnTo>
                  <a:pt x="3983736" y="1126235"/>
                </a:lnTo>
                <a:lnTo>
                  <a:pt x="3986784" y="1124712"/>
                </a:lnTo>
                <a:lnTo>
                  <a:pt x="3988308" y="1123188"/>
                </a:lnTo>
                <a:lnTo>
                  <a:pt x="3991355" y="1123188"/>
                </a:lnTo>
                <a:lnTo>
                  <a:pt x="3992879" y="1121664"/>
                </a:lnTo>
                <a:lnTo>
                  <a:pt x="3995928" y="1121664"/>
                </a:lnTo>
                <a:lnTo>
                  <a:pt x="3997452" y="1120139"/>
                </a:lnTo>
                <a:lnTo>
                  <a:pt x="4000500" y="1118615"/>
                </a:lnTo>
                <a:lnTo>
                  <a:pt x="4003548" y="1118615"/>
                </a:lnTo>
                <a:lnTo>
                  <a:pt x="4005072" y="1117091"/>
                </a:lnTo>
                <a:lnTo>
                  <a:pt x="4008120" y="1115567"/>
                </a:lnTo>
                <a:lnTo>
                  <a:pt x="4009644" y="1115567"/>
                </a:lnTo>
                <a:lnTo>
                  <a:pt x="4012691" y="1114044"/>
                </a:lnTo>
                <a:lnTo>
                  <a:pt x="4014216" y="1112520"/>
                </a:lnTo>
                <a:lnTo>
                  <a:pt x="4017264" y="1112520"/>
                </a:lnTo>
                <a:lnTo>
                  <a:pt x="4020312" y="1110995"/>
                </a:lnTo>
                <a:lnTo>
                  <a:pt x="4021836" y="1109471"/>
                </a:lnTo>
                <a:lnTo>
                  <a:pt x="4024884" y="1109471"/>
                </a:lnTo>
                <a:lnTo>
                  <a:pt x="4026408" y="1107947"/>
                </a:lnTo>
                <a:lnTo>
                  <a:pt x="4029455" y="1106423"/>
                </a:lnTo>
                <a:lnTo>
                  <a:pt x="4030979" y="1106423"/>
                </a:lnTo>
                <a:lnTo>
                  <a:pt x="4034028" y="1104900"/>
                </a:lnTo>
                <a:lnTo>
                  <a:pt x="4037076" y="1103376"/>
                </a:lnTo>
                <a:lnTo>
                  <a:pt x="4038600" y="1103376"/>
                </a:lnTo>
                <a:lnTo>
                  <a:pt x="4041648" y="1101852"/>
                </a:lnTo>
                <a:lnTo>
                  <a:pt x="4043172" y="1101852"/>
                </a:lnTo>
                <a:lnTo>
                  <a:pt x="4046220" y="1100327"/>
                </a:lnTo>
                <a:lnTo>
                  <a:pt x="4047744" y="1098803"/>
                </a:lnTo>
                <a:lnTo>
                  <a:pt x="4050791" y="1098803"/>
                </a:lnTo>
                <a:lnTo>
                  <a:pt x="4053840" y="1097279"/>
                </a:lnTo>
                <a:lnTo>
                  <a:pt x="4055364" y="1095756"/>
                </a:lnTo>
                <a:lnTo>
                  <a:pt x="4058412" y="1095756"/>
                </a:lnTo>
                <a:lnTo>
                  <a:pt x="4059936" y="1094232"/>
                </a:lnTo>
                <a:lnTo>
                  <a:pt x="4062984" y="1092708"/>
                </a:lnTo>
                <a:lnTo>
                  <a:pt x="4064508" y="1092708"/>
                </a:lnTo>
                <a:lnTo>
                  <a:pt x="4067555" y="1091183"/>
                </a:lnTo>
                <a:lnTo>
                  <a:pt x="4070604" y="1089659"/>
                </a:lnTo>
                <a:lnTo>
                  <a:pt x="4072128" y="1089659"/>
                </a:lnTo>
                <a:lnTo>
                  <a:pt x="4075176" y="1088135"/>
                </a:lnTo>
                <a:lnTo>
                  <a:pt x="4076700" y="1086612"/>
                </a:lnTo>
                <a:lnTo>
                  <a:pt x="4079748" y="1086612"/>
                </a:lnTo>
                <a:lnTo>
                  <a:pt x="4081272" y="1085088"/>
                </a:lnTo>
                <a:lnTo>
                  <a:pt x="4084320" y="1083564"/>
                </a:lnTo>
                <a:lnTo>
                  <a:pt x="4087367" y="1083564"/>
                </a:lnTo>
                <a:lnTo>
                  <a:pt x="4088891" y="1082039"/>
                </a:lnTo>
                <a:lnTo>
                  <a:pt x="4091940" y="1082039"/>
                </a:lnTo>
                <a:lnTo>
                  <a:pt x="4093464" y="1080515"/>
                </a:lnTo>
                <a:lnTo>
                  <a:pt x="4096512" y="1078991"/>
                </a:lnTo>
                <a:lnTo>
                  <a:pt x="4098036" y="1078991"/>
                </a:lnTo>
                <a:lnTo>
                  <a:pt x="4101084" y="1077467"/>
                </a:lnTo>
                <a:lnTo>
                  <a:pt x="4104132" y="1075944"/>
                </a:lnTo>
                <a:lnTo>
                  <a:pt x="4105655" y="1075944"/>
                </a:lnTo>
                <a:lnTo>
                  <a:pt x="4108704" y="1074420"/>
                </a:lnTo>
                <a:lnTo>
                  <a:pt x="4110228" y="1072895"/>
                </a:lnTo>
                <a:lnTo>
                  <a:pt x="4113276" y="1072895"/>
                </a:lnTo>
                <a:lnTo>
                  <a:pt x="4114800" y="1071371"/>
                </a:lnTo>
                <a:lnTo>
                  <a:pt x="4117848" y="1069847"/>
                </a:lnTo>
                <a:lnTo>
                  <a:pt x="4120896" y="1069847"/>
                </a:lnTo>
                <a:lnTo>
                  <a:pt x="4122420" y="1068323"/>
                </a:lnTo>
                <a:lnTo>
                  <a:pt x="4125467" y="1066800"/>
                </a:lnTo>
                <a:lnTo>
                  <a:pt x="4126991" y="1066800"/>
                </a:lnTo>
                <a:lnTo>
                  <a:pt x="4130040" y="1065276"/>
                </a:lnTo>
                <a:lnTo>
                  <a:pt x="4131564" y="1063752"/>
                </a:lnTo>
                <a:lnTo>
                  <a:pt x="4134612" y="1063752"/>
                </a:lnTo>
                <a:lnTo>
                  <a:pt x="4137660" y="1062227"/>
                </a:lnTo>
                <a:lnTo>
                  <a:pt x="4139184" y="1062227"/>
                </a:lnTo>
                <a:lnTo>
                  <a:pt x="4142232" y="1060703"/>
                </a:lnTo>
                <a:lnTo>
                  <a:pt x="4143755" y="1059179"/>
                </a:lnTo>
                <a:lnTo>
                  <a:pt x="4146804" y="1059179"/>
                </a:lnTo>
                <a:lnTo>
                  <a:pt x="4148328" y="1057656"/>
                </a:lnTo>
                <a:lnTo>
                  <a:pt x="4151376" y="1056132"/>
                </a:lnTo>
                <a:lnTo>
                  <a:pt x="4154424" y="1056132"/>
                </a:lnTo>
                <a:lnTo>
                  <a:pt x="4155948" y="1054608"/>
                </a:lnTo>
                <a:lnTo>
                  <a:pt x="4158996" y="1053083"/>
                </a:lnTo>
                <a:lnTo>
                  <a:pt x="4160520" y="1053083"/>
                </a:lnTo>
                <a:lnTo>
                  <a:pt x="4163567" y="1051559"/>
                </a:lnTo>
                <a:lnTo>
                  <a:pt x="4165091" y="1050035"/>
                </a:lnTo>
                <a:lnTo>
                  <a:pt x="4168140" y="1050035"/>
                </a:lnTo>
                <a:lnTo>
                  <a:pt x="4171188" y="1048512"/>
                </a:lnTo>
                <a:lnTo>
                  <a:pt x="4172712" y="1046988"/>
                </a:lnTo>
                <a:lnTo>
                  <a:pt x="4175760" y="1046988"/>
                </a:lnTo>
                <a:lnTo>
                  <a:pt x="4177284" y="1045463"/>
                </a:lnTo>
                <a:lnTo>
                  <a:pt x="4180332" y="1043939"/>
                </a:lnTo>
                <a:lnTo>
                  <a:pt x="4181855" y="1043939"/>
                </a:lnTo>
                <a:lnTo>
                  <a:pt x="4184904" y="1042415"/>
                </a:lnTo>
                <a:lnTo>
                  <a:pt x="4187952" y="1042415"/>
                </a:lnTo>
                <a:lnTo>
                  <a:pt x="4189476" y="1040891"/>
                </a:lnTo>
                <a:lnTo>
                  <a:pt x="4192524" y="1039367"/>
                </a:lnTo>
                <a:lnTo>
                  <a:pt x="4194048" y="1039367"/>
                </a:lnTo>
                <a:lnTo>
                  <a:pt x="4197096" y="1037844"/>
                </a:lnTo>
                <a:lnTo>
                  <a:pt x="4198620" y="1036319"/>
                </a:lnTo>
                <a:lnTo>
                  <a:pt x="4201668" y="1036319"/>
                </a:lnTo>
                <a:lnTo>
                  <a:pt x="4204716" y="1034795"/>
                </a:lnTo>
                <a:lnTo>
                  <a:pt x="4206240" y="1033271"/>
                </a:lnTo>
                <a:lnTo>
                  <a:pt x="4209288" y="1033271"/>
                </a:lnTo>
                <a:lnTo>
                  <a:pt x="4210812" y="1031747"/>
                </a:lnTo>
                <a:lnTo>
                  <a:pt x="4213860" y="1030223"/>
                </a:lnTo>
                <a:lnTo>
                  <a:pt x="4215384" y="1030223"/>
                </a:lnTo>
                <a:lnTo>
                  <a:pt x="4218432" y="1028700"/>
                </a:lnTo>
                <a:lnTo>
                  <a:pt x="4221480" y="1027176"/>
                </a:lnTo>
                <a:lnTo>
                  <a:pt x="4223004" y="1027176"/>
                </a:lnTo>
                <a:lnTo>
                  <a:pt x="4226052" y="1025651"/>
                </a:lnTo>
                <a:lnTo>
                  <a:pt x="4227576" y="1024127"/>
                </a:lnTo>
                <a:lnTo>
                  <a:pt x="4230624" y="1024127"/>
                </a:lnTo>
                <a:lnTo>
                  <a:pt x="4232148" y="1022603"/>
                </a:lnTo>
                <a:lnTo>
                  <a:pt x="4235196" y="1021079"/>
                </a:lnTo>
                <a:lnTo>
                  <a:pt x="4238244" y="1021079"/>
                </a:lnTo>
                <a:lnTo>
                  <a:pt x="4239768" y="1019556"/>
                </a:lnTo>
                <a:lnTo>
                  <a:pt x="4242816" y="1019556"/>
                </a:lnTo>
                <a:lnTo>
                  <a:pt x="4244340" y="1018032"/>
                </a:lnTo>
                <a:lnTo>
                  <a:pt x="4247388" y="1016507"/>
                </a:lnTo>
                <a:lnTo>
                  <a:pt x="4248912" y="1016507"/>
                </a:lnTo>
                <a:lnTo>
                  <a:pt x="4251960" y="1014983"/>
                </a:lnTo>
                <a:lnTo>
                  <a:pt x="4255008" y="1013459"/>
                </a:lnTo>
                <a:lnTo>
                  <a:pt x="4256532" y="1013459"/>
                </a:lnTo>
                <a:lnTo>
                  <a:pt x="4259580" y="1011935"/>
                </a:lnTo>
                <a:lnTo>
                  <a:pt x="4261104" y="1010412"/>
                </a:lnTo>
                <a:lnTo>
                  <a:pt x="4264152" y="1010412"/>
                </a:lnTo>
                <a:lnTo>
                  <a:pt x="4265676" y="1008888"/>
                </a:lnTo>
                <a:lnTo>
                  <a:pt x="4268724" y="1007363"/>
                </a:lnTo>
                <a:lnTo>
                  <a:pt x="4271772" y="1007363"/>
                </a:lnTo>
                <a:lnTo>
                  <a:pt x="4273296" y="1005839"/>
                </a:lnTo>
                <a:lnTo>
                  <a:pt x="4276344" y="1004315"/>
                </a:lnTo>
                <a:lnTo>
                  <a:pt x="4277868" y="1004315"/>
                </a:lnTo>
                <a:lnTo>
                  <a:pt x="4280916" y="1002791"/>
                </a:lnTo>
                <a:lnTo>
                  <a:pt x="4282440" y="1001267"/>
                </a:lnTo>
                <a:lnTo>
                  <a:pt x="4285488" y="1001267"/>
                </a:lnTo>
                <a:lnTo>
                  <a:pt x="4288536" y="999744"/>
                </a:lnTo>
                <a:lnTo>
                  <a:pt x="4290060" y="999744"/>
                </a:lnTo>
                <a:lnTo>
                  <a:pt x="4293108" y="998219"/>
                </a:lnTo>
                <a:lnTo>
                  <a:pt x="4294632" y="996695"/>
                </a:lnTo>
                <a:lnTo>
                  <a:pt x="4297680" y="996695"/>
                </a:lnTo>
                <a:lnTo>
                  <a:pt x="4299204" y="995171"/>
                </a:lnTo>
                <a:lnTo>
                  <a:pt x="4302252" y="993647"/>
                </a:lnTo>
                <a:lnTo>
                  <a:pt x="4305300" y="993647"/>
                </a:lnTo>
                <a:lnTo>
                  <a:pt x="4306824" y="992123"/>
                </a:lnTo>
                <a:lnTo>
                  <a:pt x="4309872" y="990600"/>
                </a:lnTo>
                <a:lnTo>
                  <a:pt x="4311396" y="990600"/>
                </a:lnTo>
                <a:lnTo>
                  <a:pt x="4314444" y="989076"/>
                </a:lnTo>
                <a:lnTo>
                  <a:pt x="4315968" y="987551"/>
                </a:lnTo>
                <a:lnTo>
                  <a:pt x="4319016" y="987551"/>
                </a:lnTo>
                <a:lnTo>
                  <a:pt x="4322064" y="986027"/>
                </a:lnTo>
                <a:lnTo>
                  <a:pt x="4323588" y="984503"/>
                </a:lnTo>
                <a:lnTo>
                  <a:pt x="4326636" y="984503"/>
                </a:lnTo>
                <a:lnTo>
                  <a:pt x="4328160" y="982979"/>
                </a:lnTo>
                <a:lnTo>
                  <a:pt x="4331208" y="981456"/>
                </a:lnTo>
                <a:lnTo>
                  <a:pt x="4332732" y="981456"/>
                </a:lnTo>
                <a:lnTo>
                  <a:pt x="4335780" y="979932"/>
                </a:lnTo>
                <a:lnTo>
                  <a:pt x="4338828" y="979932"/>
                </a:lnTo>
                <a:lnTo>
                  <a:pt x="4340352" y="978407"/>
                </a:lnTo>
                <a:lnTo>
                  <a:pt x="4343400" y="976883"/>
                </a:lnTo>
                <a:lnTo>
                  <a:pt x="4344924" y="976883"/>
                </a:lnTo>
                <a:lnTo>
                  <a:pt x="4347972" y="975359"/>
                </a:lnTo>
                <a:lnTo>
                  <a:pt x="4349496" y="973835"/>
                </a:lnTo>
                <a:lnTo>
                  <a:pt x="4352544" y="973835"/>
                </a:lnTo>
                <a:lnTo>
                  <a:pt x="4355592" y="972312"/>
                </a:lnTo>
                <a:lnTo>
                  <a:pt x="4357116" y="970788"/>
                </a:lnTo>
                <a:lnTo>
                  <a:pt x="4360164" y="970788"/>
                </a:lnTo>
                <a:lnTo>
                  <a:pt x="4361688" y="969263"/>
                </a:lnTo>
                <a:lnTo>
                  <a:pt x="4364735" y="967739"/>
                </a:lnTo>
                <a:lnTo>
                  <a:pt x="4366259" y="967739"/>
                </a:lnTo>
                <a:lnTo>
                  <a:pt x="4369308" y="966215"/>
                </a:lnTo>
                <a:lnTo>
                  <a:pt x="4372356" y="964691"/>
                </a:lnTo>
                <a:lnTo>
                  <a:pt x="4373880" y="964691"/>
                </a:lnTo>
                <a:lnTo>
                  <a:pt x="4376928" y="963167"/>
                </a:lnTo>
                <a:lnTo>
                  <a:pt x="4378452" y="961644"/>
                </a:lnTo>
                <a:lnTo>
                  <a:pt x="4381500" y="961644"/>
                </a:lnTo>
                <a:lnTo>
                  <a:pt x="4383024" y="960119"/>
                </a:lnTo>
                <a:lnTo>
                  <a:pt x="4386072" y="960119"/>
                </a:lnTo>
                <a:lnTo>
                  <a:pt x="4389120" y="958595"/>
                </a:lnTo>
                <a:lnTo>
                  <a:pt x="4390644" y="957071"/>
                </a:lnTo>
                <a:lnTo>
                  <a:pt x="4393692" y="957071"/>
                </a:lnTo>
                <a:lnTo>
                  <a:pt x="4395216" y="955547"/>
                </a:lnTo>
                <a:lnTo>
                  <a:pt x="4398264" y="954024"/>
                </a:lnTo>
                <a:lnTo>
                  <a:pt x="4399788" y="954024"/>
                </a:lnTo>
                <a:lnTo>
                  <a:pt x="4402835" y="952500"/>
                </a:lnTo>
                <a:lnTo>
                  <a:pt x="4405883" y="950976"/>
                </a:lnTo>
                <a:lnTo>
                  <a:pt x="4407408" y="950976"/>
                </a:lnTo>
                <a:lnTo>
                  <a:pt x="4410456" y="949451"/>
                </a:lnTo>
                <a:lnTo>
                  <a:pt x="4411980" y="947927"/>
                </a:lnTo>
                <a:lnTo>
                  <a:pt x="4415028" y="947927"/>
                </a:lnTo>
                <a:lnTo>
                  <a:pt x="4416552" y="946403"/>
                </a:lnTo>
                <a:lnTo>
                  <a:pt x="4419600" y="944879"/>
                </a:lnTo>
                <a:lnTo>
                  <a:pt x="4422648" y="944879"/>
                </a:lnTo>
                <a:lnTo>
                  <a:pt x="4424172" y="943355"/>
                </a:lnTo>
                <a:lnTo>
                  <a:pt x="4427220" y="941831"/>
                </a:lnTo>
                <a:lnTo>
                  <a:pt x="4428744" y="941831"/>
                </a:lnTo>
                <a:lnTo>
                  <a:pt x="4431792" y="940307"/>
                </a:lnTo>
                <a:lnTo>
                  <a:pt x="4433316" y="940307"/>
                </a:lnTo>
                <a:lnTo>
                  <a:pt x="4436364" y="938784"/>
                </a:lnTo>
                <a:lnTo>
                  <a:pt x="4439411" y="937260"/>
                </a:lnTo>
                <a:lnTo>
                  <a:pt x="4440935" y="937260"/>
                </a:lnTo>
                <a:lnTo>
                  <a:pt x="4443983" y="935736"/>
                </a:lnTo>
                <a:lnTo>
                  <a:pt x="4445508" y="934212"/>
                </a:lnTo>
                <a:lnTo>
                  <a:pt x="4448556" y="934212"/>
                </a:lnTo>
                <a:lnTo>
                  <a:pt x="4450080" y="932688"/>
                </a:lnTo>
                <a:lnTo>
                  <a:pt x="4453128" y="931163"/>
                </a:lnTo>
                <a:lnTo>
                  <a:pt x="4456176" y="931163"/>
                </a:lnTo>
                <a:lnTo>
                  <a:pt x="4457700" y="929639"/>
                </a:lnTo>
                <a:lnTo>
                  <a:pt x="4460748" y="928115"/>
                </a:lnTo>
                <a:lnTo>
                  <a:pt x="4462272" y="928115"/>
                </a:lnTo>
                <a:lnTo>
                  <a:pt x="4465320" y="926591"/>
                </a:lnTo>
                <a:lnTo>
                  <a:pt x="4466844" y="925067"/>
                </a:lnTo>
                <a:lnTo>
                  <a:pt x="4469892" y="925067"/>
                </a:lnTo>
                <a:lnTo>
                  <a:pt x="4472940" y="923543"/>
                </a:lnTo>
                <a:lnTo>
                  <a:pt x="4474464" y="922019"/>
                </a:lnTo>
                <a:lnTo>
                  <a:pt x="4477511" y="922019"/>
                </a:lnTo>
                <a:lnTo>
                  <a:pt x="4479035" y="920495"/>
                </a:lnTo>
                <a:lnTo>
                  <a:pt x="4482083" y="920495"/>
                </a:lnTo>
                <a:lnTo>
                  <a:pt x="4483608" y="918972"/>
                </a:lnTo>
                <a:lnTo>
                  <a:pt x="4486656" y="917448"/>
                </a:lnTo>
                <a:lnTo>
                  <a:pt x="4489704" y="917448"/>
                </a:lnTo>
                <a:lnTo>
                  <a:pt x="4491228" y="915924"/>
                </a:lnTo>
                <a:lnTo>
                  <a:pt x="4494276" y="914400"/>
                </a:lnTo>
                <a:lnTo>
                  <a:pt x="4495800" y="914400"/>
                </a:lnTo>
                <a:lnTo>
                  <a:pt x="4498848" y="912876"/>
                </a:lnTo>
                <a:lnTo>
                  <a:pt x="4500372" y="911351"/>
                </a:lnTo>
                <a:lnTo>
                  <a:pt x="4503420" y="911351"/>
                </a:lnTo>
                <a:lnTo>
                  <a:pt x="4506468" y="909827"/>
                </a:lnTo>
                <a:lnTo>
                  <a:pt x="4507992" y="908303"/>
                </a:lnTo>
                <a:lnTo>
                  <a:pt x="4511040" y="908303"/>
                </a:lnTo>
                <a:lnTo>
                  <a:pt x="4512564" y="906779"/>
                </a:lnTo>
                <a:lnTo>
                  <a:pt x="4515611" y="905255"/>
                </a:lnTo>
                <a:lnTo>
                  <a:pt x="4517135" y="905255"/>
                </a:lnTo>
                <a:lnTo>
                  <a:pt x="4520183" y="903731"/>
                </a:lnTo>
                <a:lnTo>
                  <a:pt x="4523232" y="902207"/>
                </a:lnTo>
                <a:lnTo>
                  <a:pt x="4524756" y="902207"/>
                </a:lnTo>
                <a:lnTo>
                  <a:pt x="4527804" y="900684"/>
                </a:lnTo>
                <a:lnTo>
                  <a:pt x="4529328" y="900684"/>
                </a:lnTo>
                <a:lnTo>
                  <a:pt x="4532376" y="899160"/>
                </a:lnTo>
                <a:lnTo>
                  <a:pt x="4533900" y="897636"/>
                </a:lnTo>
                <a:lnTo>
                  <a:pt x="4536948" y="897636"/>
                </a:lnTo>
                <a:lnTo>
                  <a:pt x="4539996" y="896112"/>
                </a:lnTo>
                <a:lnTo>
                  <a:pt x="4541520" y="894588"/>
                </a:lnTo>
                <a:lnTo>
                  <a:pt x="4544568" y="894588"/>
                </a:lnTo>
                <a:lnTo>
                  <a:pt x="4546092" y="893063"/>
                </a:lnTo>
                <a:lnTo>
                  <a:pt x="4549140" y="891539"/>
                </a:lnTo>
                <a:lnTo>
                  <a:pt x="4550664" y="891539"/>
                </a:lnTo>
                <a:lnTo>
                  <a:pt x="4553711" y="890015"/>
                </a:lnTo>
                <a:lnTo>
                  <a:pt x="4556759" y="888491"/>
                </a:lnTo>
                <a:lnTo>
                  <a:pt x="4558283" y="888491"/>
                </a:lnTo>
                <a:lnTo>
                  <a:pt x="4561332" y="886967"/>
                </a:lnTo>
                <a:lnTo>
                  <a:pt x="4562856" y="885443"/>
                </a:lnTo>
                <a:lnTo>
                  <a:pt x="4565904" y="885443"/>
                </a:lnTo>
                <a:lnTo>
                  <a:pt x="4567428" y="883919"/>
                </a:lnTo>
                <a:lnTo>
                  <a:pt x="4570476" y="882395"/>
                </a:lnTo>
                <a:lnTo>
                  <a:pt x="4573524" y="882395"/>
                </a:lnTo>
                <a:lnTo>
                  <a:pt x="4575048" y="880872"/>
                </a:lnTo>
                <a:lnTo>
                  <a:pt x="4578096" y="879348"/>
                </a:lnTo>
                <a:lnTo>
                  <a:pt x="4579620" y="879348"/>
                </a:lnTo>
                <a:lnTo>
                  <a:pt x="4582668" y="877824"/>
                </a:lnTo>
                <a:lnTo>
                  <a:pt x="4584192" y="877824"/>
                </a:lnTo>
                <a:lnTo>
                  <a:pt x="4587240" y="876300"/>
                </a:lnTo>
                <a:lnTo>
                  <a:pt x="4590288" y="874776"/>
                </a:lnTo>
                <a:lnTo>
                  <a:pt x="4591811" y="874776"/>
                </a:lnTo>
                <a:lnTo>
                  <a:pt x="4594859" y="873251"/>
                </a:lnTo>
                <a:lnTo>
                  <a:pt x="4596383" y="871727"/>
                </a:lnTo>
                <a:lnTo>
                  <a:pt x="4599432" y="871727"/>
                </a:lnTo>
                <a:lnTo>
                  <a:pt x="4600956" y="870203"/>
                </a:lnTo>
                <a:lnTo>
                  <a:pt x="4604004" y="868679"/>
                </a:lnTo>
                <a:lnTo>
                  <a:pt x="4607052" y="868679"/>
                </a:lnTo>
                <a:lnTo>
                  <a:pt x="4608576" y="867155"/>
                </a:lnTo>
                <a:lnTo>
                  <a:pt x="4611624" y="865631"/>
                </a:lnTo>
                <a:lnTo>
                  <a:pt x="4613148" y="865631"/>
                </a:lnTo>
                <a:lnTo>
                  <a:pt x="4616196" y="864107"/>
                </a:lnTo>
                <a:lnTo>
                  <a:pt x="4617720" y="862584"/>
                </a:lnTo>
                <a:lnTo>
                  <a:pt x="4620768" y="862584"/>
                </a:lnTo>
                <a:lnTo>
                  <a:pt x="4623816" y="861060"/>
                </a:lnTo>
                <a:lnTo>
                  <a:pt x="4625340" y="859536"/>
                </a:lnTo>
                <a:lnTo>
                  <a:pt x="4628388" y="859536"/>
                </a:lnTo>
                <a:lnTo>
                  <a:pt x="4629911" y="858012"/>
                </a:lnTo>
                <a:lnTo>
                  <a:pt x="4632959" y="858012"/>
                </a:lnTo>
                <a:lnTo>
                  <a:pt x="4634483" y="856488"/>
                </a:lnTo>
                <a:lnTo>
                  <a:pt x="4637532" y="854963"/>
                </a:lnTo>
                <a:lnTo>
                  <a:pt x="4639056" y="854963"/>
                </a:lnTo>
                <a:lnTo>
                  <a:pt x="4642104" y="853439"/>
                </a:lnTo>
                <a:lnTo>
                  <a:pt x="4645152" y="851915"/>
                </a:lnTo>
                <a:lnTo>
                  <a:pt x="4646676" y="851915"/>
                </a:lnTo>
                <a:lnTo>
                  <a:pt x="4649724" y="850391"/>
                </a:lnTo>
                <a:lnTo>
                  <a:pt x="4651248" y="848867"/>
                </a:lnTo>
                <a:lnTo>
                  <a:pt x="4654296" y="848867"/>
                </a:lnTo>
                <a:lnTo>
                  <a:pt x="4655820" y="847343"/>
                </a:lnTo>
                <a:lnTo>
                  <a:pt x="4658868" y="845819"/>
                </a:lnTo>
                <a:lnTo>
                  <a:pt x="4661916" y="845819"/>
                </a:lnTo>
                <a:lnTo>
                  <a:pt x="4663440" y="844295"/>
                </a:lnTo>
                <a:lnTo>
                  <a:pt x="4666488" y="842772"/>
                </a:lnTo>
                <a:lnTo>
                  <a:pt x="4668011" y="842772"/>
                </a:lnTo>
                <a:lnTo>
                  <a:pt x="4671059" y="841248"/>
                </a:lnTo>
                <a:lnTo>
                  <a:pt x="4672583" y="839724"/>
                </a:lnTo>
                <a:lnTo>
                  <a:pt x="4675632" y="839724"/>
                </a:lnTo>
                <a:lnTo>
                  <a:pt x="4678680" y="838200"/>
                </a:lnTo>
                <a:lnTo>
                  <a:pt x="4680204" y="838200"/>
                </a:lnTo>
                <a:lnTo>
                  <a:pt x="4683252" y="836676"/>
                </a:lnTo>
                <a:lnTo>
                  <a:pt x="4684776" y="835151"/>
                </a:lnTo>
                <a:lnTo>
                  <a:pt x="4687824" y="835151"/>
                </a:lnTo>
                <a:lnTo>
                  <a:pt x="4689348" y="833627"/>
                </a:lnTo>
                <a:lnTo>
                  <a:pt x="4692396" y="832103"/>
                </a:lnTo>
                <a:lnTo>
                  <a:pt x="4695444" y="832103"/>
                </a:lnTo>
                <a:lnTo>
                  <a:pt x="4696968" y="830579"/>
                </a:lnTo>
                <a:lnTo>
                  <a:pt x="4700016" y="829055"/>
                </a:lnTo>
                <a:lnTo>
                  <a:pt x="4701540" y="829055"/>
                </a:lnTo>
                <a:lnTo>
                  <a:pt x="4704588" y="827531"/>
                </a:lnTo>
                <a:lnTo>
                  <a:pt x="4706111" y="826007"/>
                </a:lnTo>
                <a:lnTo>
                  <a:pt x="4709159" y="826007"/>
                </a:lnTo>
                <a:lnTo>
                  <a:pt x="4712208" y="824484"/>
                </a:lnTo>
                <a:lnTo>
                  <a:pt x="4713732" y="822960"/>
                </a:lnTo>
                <a:lnTo>
                  <a:pt x="4716780" y="822960"/>
                </a:lnTo>
                <a:lnTo>
                  <a:pt x="4718304" y="821436"/>
                </a:lnTo>
                <a:lnTo>
                  <a:pt x="4721352" y="819912"/>
                </a:lnTo>
                <a:lnTo>
                  <a:pt x="4722876" y="819912"/>
                </a:lnTo>
                <a:lnTo>
                  <a:pt x="4725924" y="818388"/>
                </a:lnTo>
                <a:lnTo>
                  <a:pt x="4728972" y="818388"/>
                </a:lnTo>
                <a:lnTo>
                  <a:pt x="4730496" y="816863"/>
                </a:lnTo>
                <a:lnTo>
                  <a:pt x="4733544" y="815339"/>
                </a:lnTo>
                <a:lnTo>
                  <a:pt x="4735068" y="815339"/>
                </a:lnTo>
                <a:lnTo>
                  <a:pt x="4738116" y="813815"/>
                </a:lnTo>
                <a:lnTo>
                  <a:pt x="4739640" y="812291"/>
                </a:lnTo>
                <a:lnTo>
                  <a:pt x="4742688" y="812291"/>
                </a:lnTo>
                <a:lnTo>
                  <a:pt x="4745735" y="810767"/>
                </a:lnTo>
                <a:lnTo>
                  <a:pt x="4747259" y="809243"/>
                </a:lnTo>
                <a:lnTo>
                  <a:pt x="4750308" y="809243"/>
                </a:lnTo>
                <a:lnTo>
                  <a:pt x="4751832" y="807719"/>
                </a:lnTo>
                <a:lnTo>
                  <a:pt x="4754880" y="806195"/>
                </a:lnTo>
                <a:lnTo>
                  <a:pt x="4756404" y="806195"/>
                </a:lnTo>
                <a:lnTo>
                  <a:pt x="4759452" y="804672"/>
                </a:lnTo>
                <a:lnTo>
                  <a:pt x="4762500" y="803148"/>
                </a:lnTo>
                <a:lnTo>
                  <a:pt x="4764024" y="803148"/>
                </a:lnTo>
                <a:lnTo>
                  <a:pt x="4767072" y="801624"/>
                </a:lnTo>
                <a:lnTo>
                  <a:pt x="4768596" y="800100"/>
                </a:lnTo>
                <a:lnTo>
                  <a:pt x="4771644" y="800100"/>
                </a:lnTo>
                <a:lnTo>
                  <a:pt x="4773168" y="798576"/>
                </a:lnTo>
                <a:lnTo>
                  <a:pt x="4776216" y="798576"/>
                </a:lnTo>
                <a:lnTo>
                  <a:pt x="4779264" y="797051"/>
                </a:lnTo>
                <a:lnTo>
                  <a:pt x="4780788" y="795527"/>
                </a:lnTo>
                <a:lnTo>
                  <a:pt x="4783835" y="795527"/>
                </a:lnTo>
                <a:lnTo>
                  <a:pt x="4785359" y="794003"/>
                </a:lnTo>
                <a:lnTo>
                  <a:pt x="4788408" y="792479"/>
                </a:lnTo>
                <a:lnTo>
                  <a:pt x="4789932" y="792479"/>
                </a:lnTo>
                <a:lnTo>
                  <a:pt x="4792980" y="790955"/>
                </a:lnTo>
                <a:lnTo>
                  <a:pt x="4796028" y="789431"/>
                </a:lnTo>
                <a:lnTo>
                  <a:pt x="4797552" y="789431"/>
                </a:lnTo>
                <a:lnTo>
                  <a:pt x="4800600" y="787907"/>
                </a:lnTo>
                <a:lnTo>
                  <a:pt x="4802124" y="786384"/>
                </a:lnTo>
                <a:lnTo>
                  <a:pt x="4805172" y="786384"/>
                </a:lnTo>
                <a:lnTo>
                  <a:pt x="4806696" y="784860"/>
                </a:lnTo>
                <a:lnTo>
                  <a:pt x="4809744" y="783336"/>
                </a:lnTo>
                <a:lnTo>
                  <a:pt x="4812792" y="783336"/>
                </a:lnTo>
                <a:lnTo>
                  <a:pt x="4814316" y="781812"/>
                </a:lnTo>
                <a:lnTo>
                  <a:pt x="4817364" y="780288"/>
                </a:lnTo>
                <a:lnTo>
                  <a:pt x="4818888" y="780288"/>
                </a:lnTo>
                <a:lnTo>
                  <a:pt x="4821935" y="778763"/>
                </a:lnTo>
                <a:lnTo>
                  <a:pt x="4823459" y="778763"/>
                </a:lnTo>
                <a:lnTo>
                  <a:pt x="4826508" y="777239"/>
                </a:lnTo>
                <a:lnTo>
                  <a:pt x="4829556" y="775715"/>
                </a:lnTo>
                <a:lnTo>
                  <a:pt x="4831080" y="775715"/>
                </a:lnTo>
                <a:lnTo>
                  <a:pt x="4834128" y="774191"/>
                </a:lnTo>
                <a:lnTo>
                  <a:pt x="4835652" y="772667"/>
                </a:lnTo>
                <a:lnTo>
                  <a:pt x="4838700" y="772667"/>
                </a:lnTo>
                <a:lnTo>
                  <a:pt x="4840224" y="771143"/>
                </a:lnTo>
                <a:lnTo>
                  <a:pt x="4843272" y="769619"/>
                </a:lnTo>
                <a:lnTo>
                  <a:pt x="4846320" y="769619"/>
                </a:lnTo>
                <a:lnTo>
                  <a:pt x="4847844" y="768095"/>
                </a:lnTo>
                <a:lnTo>
                  <a:pt x="4850892" y="766572"/>
                </a:lnTo>
                <a:lnTo>
                  <a:pt x="4852416" y="766572"/>
                </a:lnTo>
                <a:lnTo>
                  <a:pt x="4855464" y="765048"/>
                </a:lnTo>
                <a:lnTo>
                  <a:pt x="4856988" y="763524"/>
                </a:lnTo>
                <a:lnTo>
                  <a:pt x="4860035" y="763524"/>
                </a:lnTo>
                <a:lnTo>
                  <a:pt x="4863083" y="762000"/>
                </a:lnTo>
                <a:lnTo>
                  <a:pt x="4864608" y="760476"/>
                </a:lnTo>
                <a:lnTo>
                  <a:pt x="4867656" y="760476"/>
                </a:lnTo>
                <a:lnTo>
                  <a:pt x="4869180" y="758951"/>
                </a:lnTo>
                <a:lnTo>
                  <a:pt x="4872228" y="758951"/>
                </a:lnTo>
                <a:lnTo>
                  <a:pt x="4873752" y="757427"/>
                </a:lnTo>
                <a:lnTo>
                  <a:pt x="4876800" y="755903"/>
                </a:lnTo>
                <a:lnTo>
                  <a:pt x="4879848" y="755903"/>
                </a:lnTo>
                <a:lnTo>
                  <a:pt x="4881372" y="754379"/>
                </a:lnTo>
                <a:lnTo>
                  <a:pt x="4884420" y="752855"/>
                </a:lnTo>
                <a:lnTo>
                  <a:pt x="4885944" y="752855"/>
                </a:lnTo>
                <a:lnTo>
                  <a:pt x="4888992" y="751331"/>
                </a:lnTo>
                <a:lnTo>
                  <a:pt x="4890516" y="749807"/>
                </a:lnTo>
                <a:lnTo>
                  <a:pt x="4893564" y="749807"/>
                </a:lnTo>
                <a:lnTo>
                  <a:pt x="4896611" y="748284"/>
                </a:lnTo>
                <a:lnTo>
                  <a:pt x="4898135" y="746760"/>
                </a:lnTo>
                <a:lnTo>
                  <a:pt x="4901183" y="746760"/>
                </a:lnTo>
                <a:lnTo>
                  <a:pt x="4902708" y="745236"/>
                </a:lnTo>
                <a:lnTo>
                  <a:pt x="4905756" y="743712"/>
                </a:lnTo>
                <a:lnTo>
                  <a:pt x="4907280" y="743712"/>
                </a:lnTo>
                <a:lnTo>
                  <a:pt x="4910328" y="742188"/>
                </a:lnTo>
                <a:lnTo>
                  <a:pt x="4913376" y="740663"/>
                </a:lnTo>
                <a:lnTo>
                  <a:pt x="4914900" y="740663"/>
                </a:lnTo>
                <a:lnTo>
                  <a:pt x="4917948" y="739139"/>
                </a:lnTo>
                <a:lnTo>
                  <a:pt x="4919472" y="737615"/>
                </a:lnTo>
                <a:lnTo>
                  <a:pt x="4922520" y="737615"/>
                </a:lnTo>
                <a:lnTo>
                  <a:pt x="4924044" y="736091"/>
                </a:lnTo>
                <a:lnTo>
                  <a:pt x="4927092" y="736091"/>
                </a:lnTo>
                <a:lnTo>
                  <a:pt x="4930140" y="734567"/>
                </a:lnTo>
                <a:lnTo>
                  <a:pt x="4931664" y="733043"/>
                </a:lnTo>
                <a:lnTo>
                  <a:pt x="4934711" y="733043"/>
                </a:lnTo>
                <a:lnTo>
                  <a:pt x="4936235" y="731519"/>
                </a:lnTo>
                <a:lnTo>
                  <a:pt x="4939283" y="729995"/>
                </a:lnTo>
                <a:lnTo>
                  <a:pt x="4940808" y="729995"/>
                </a:lnTo>
                <a:lnTo>
                  <a:pt x="4943856" y="728472"/>
                </a:lnTo>
                <a:lnTo>
                  <a:pt x="4946904" y="726948"/>
                </a:lnTo>
                <a:lnTo>
                  <a:pt x="4948428" y="726948"/>
                </a:lnTo>
                <a:lnTo>
                  <a:pt x="4951476" y="725424"/>
                </a:lnTo>
                <a:lnTo>
                  <a:pt x="4953000" y="723900"/>
                </a:lnTo>
                <a:lnTo>
                  <a:pt x="4956048" y="723900"/>
                </a:lnTo>
                <a:lnTo>
                  <a:pt x="4957572" y="722376"/>
                </a:lnTo>
                <a:lnTo>
                  <a:pt x="4960620" y="720851"/>
                </a:lnTo>
                <a:lnTo>
                  <a:pt x="4963668" y="720851"/>
                </a:lnTo>
                <a:lnTo>
                  <a:pt x="4965192" y="719327"/>
                </a:lnTo>
                <a:lnTo>
                  <a:pt x="4968240" y="717803"/>
                </a:lnTo>
                <a:lnTo>
                  <a:pt x="4969764" y="717803"/>
                </a:lnTo>
                <a:lnTo>
                  <a:pt x="4972811" y="716279"/>
                </a:lnTo>
                <a:lnTo>
                  <a:pt x="4974335" y="716279"/>
                </a:lnTo>
                <a:lnTo>
                  <a:pt x="4977383" y="714755"/>
                </a:lnTo>
                <a:lnTo>
                  <a:pt x="4980432" y="713231"/>
                </a:lnTo>
                <a:lnTo>
                  <a:pt x="4981956" y="713231"/>
                </a:lnTo>
                <a:lnTo>
                  <a:pt x="4985004" y="711707"/>
                </a:lnTo>
                <a:lnTo>
                  <a:pt x="4986528" y="710184"/>
                </a:lnTo>
                <a:lnTo>
                  <a:pt x="4989576" y="710184"/>
                </a:lnTo>
                <a:lnTo>
                  <a:pt x="4991100" y="708660"/>
                </a:lnTo>
                <a:lnTo>
                  <a:pt x="4994148" y="707136"/>
                </a:lnTo>
                <a:lnTo>
                  <a:pt x="4997196" y="707136"/>
                </a:lnTo>
                <a:lnTo>
                  <a:pt x="4998720" y="705612"/>
                </a:lnTo>
                <a:lnTo>
                  <a:pt x="5001768" y="704088"/>
                </a:lnTo>
                <a:lnTo>
                  <a:pt x="5003292" y="704088"/>
                </a:lnTo>
                <a:lnTo>
                  <a:pt x="5006340" y="702563"/>
                </a:lnTo>
                <a:lnTo>
                  <a:pt x="5007864" y="701039"/>
                </a:lnTo>
                <a:lnTo>
                  <a:pt x="5010911" y="701039"/>
                </a:lnTo>
                <a:lnTo>
                  <a:pt x="5013959" y="699515"/>
                </a:lnTo>
                <a:lnTo>
                  <a:pt x="5015483" y="697991"/>
                </a:lnTo>
                <a:lnTo>
                  <a:pt x="5018532" y="697991"/>
                </a:lnTo>
                <a:lnTo>
                  <a:pt x="5020056" y="696467"/>
                </a:lnTo>
                <a:lnTo>
                  <a:pt x="5023104" y="696467"/>
                </a:lnTo>
                <a:lnTo>
                  <a:pt x="5024628" y="694943"/>
                </a:lnTo>
                <a:lnTo>
                  <a:pt x="5027676" y="693419"/>
                </a:lnTo>
                <a:lnTo>
                  <a:pt x="5030724" y="693419"/>
                </a:lnTo>
                <a:lnTo>
                  <a:pt x="5032248" y="691895"/>
                </a:lnTo>
                <a:lnTo>
                  <a:pt x="5035296" y="690372"/>
                </a:lnTo>
                <a:lnTo>
                  <a:pt x="5036820" y="690372"/>
                </a:lnTo>
                <a:lnTo>
                  <a:pt x="5039868" y="688848"/>
                </a:lnTo>
                <a:lnTo>
                  <a:pt x="5041392" y="687324"/>
                </a:lnTo>
                <a:lnTo>
                  <a:pt x="5044440" y="687324"/>
                </a:lnTo>
                <a:lnTo>
                  <a:pt x="5047488" y="685800"/>
                </a:lnTo>
                <a:lnTo>
                  <a:pt x="5049011" y="684276"/>
                </a:lnTo>
                <a:lnTo>
                  <a:pt x="5052059" y="684276"/>
                </a:lnTo>
                <a:lnTo>
                  <a:pt x="5053583" y="682751"/>
                </a:lnTo>
                <a:lnTo>
                  <a:pt x="5056632" y="681227"/>
                </a:lnTo>
                <a:lnTo>
                  <a:pt x="5058156" y="681227"/>
                </a:lnTo>
                <a:lnTo>
                  <a:pt x="5061204" y="679703"/>
                </a:lnTo>
                <a:lnTo>
                  <a:pt x="5064252" y="678179"/>
                </a:lnTo>
                <a:lnTo>
                  <a:pt x="5065776" y="678179"/>
                </a:lnTo>
                <a:lnTo>
                  <a:pt x="5068824" y="676655"/>
                </a:lnTo>
                <a:lnTo>
                  <a:pt x="5070348" y="676655"/>
                </a:lnTo>
                <a:lnTo>
                  <a:pt x="5073396" y="675131"/>
                </a:lnTo>
                <a:lnTo>
                  <a:pt x="5074920" y="673607"/>
                </a:lnTo>
                <a:lnTo>
                  <a:pt x="5077968" y="673607"/>
                </a:lnTo>
                <a:lnTo>
                  <a:pt x="5081016" y="672084"/>
                </a:lnTo>
                <a:lnTo>
                  <a:pt x="5082540" y="670560"/>
                </a:lnTo>
                <a:lnTo>
                  <a:pt x="5085588" y="670560"/>
                </a:lnTo>
                <a:lnTo>
                  <a:pt x="5087111" y="669036"/>
                </a:lnTo>
                <a:lnTo>
                  <a:pt x="5090159" y="667512"/>
                </a:lnTo>
                <a:lnTo>
                  <a:pt x="5091683" y="667512"/>
                </a:lnTo>
                <a:lnTo>
                  <a:pt x="5094732" y="665988"/>
                </a:lnTo>
                <a:lnTo>
                  <a:pt x="5097780" y="664463"/>
                </a:lnTo>
                <a:lnTo>
                  <a:pt x="5099304" y="664463"/>
                </a:lnTo>
                <a:lnTo>
                  <a:pt x="5102352" y="662939"/>
                </a:lnTo>
                <a:lnTo>
                  <a:pt x="5103876" y="661415"/>
                </a:lnTo>
                <a:lnTo>
                  <a:pt x="5106924" y="661415"/>
                </a:lnTo>
                <a:lnTo>
                  <a:pt x="5108448" y="659891"/>
                </a:lnTo>
                <a:lnTo>
                  <a:pt x="5111496" y="658367"/>
                </a:lnTo>
                <a:lnTo>
                  <a:pt x="5114544" y="658367"/>
                </a:lnTo>
                <a:lnTo>
                  <a:pt x="5116068" y="656843"/>
                </a:lnTo>
                <a:lnTo>
                  <a:pt x="5119116" y="656843"/>
                </a:lnTo>
                <a:lnTo>
                  <a:pt x="5120640" y="655319"/>
                </a:lnTo>
                <a:lnTo>
                  <a:pt x="5123688" y="653795"/>
                </a:lnTo>
                <a:lnTo>
                  <a:pt x="5125211" y="653795"/>
                </a:lnTo>
                <a:lnTo>
                  <a:pt x="5128259" y="652272"/>
                </a:lnTo>
                <a:lnTo>
                  <a:pt x="5131308" y="650748"/>
                </a:lnTo>
                <a:lnTo>
                  <a:pt x="5132832" y="650748"/>
                </a:lnTo>
                <a:lnTo>
                  <a:pt x="5135880" y="649224"/>
                </a:lnTo>
                <a:lnTo>
                  <a:pt x="5137404" y="647700"/>
                </a:lnTo>
                <a:lnTo>
                  <a:pt x="5140452" y="647700"/>
                </a:lnTo>
                <a:lnTo>
                  <a:pt x="5141976" y="646176"/>
                </a:lnTo>
                <a:lnTo>
                  <a:pt x="5145024" y="644651"/>
                </a:lnTo>
                <a:lnTo>
                  <a:pt x="5148072" y="644651"/>
                </a:lnTo>
                <a:lnTo>
                  <a:pt x="5149596" y="643127"/>
                </a:lnTo>
                <a:lnTo>
                  <a:pt x="5152644" y="641603"/>
                </a:lnTo>
                <a:lnTo>
                  <a:pt x="5154168" y="641603"/>
                </a:lnTo>
                <a:lnTo>
                  <a:pt x="5157216" y="640079"/>
                </a:lnTo>
                <a:lnTo>
                  <a:pt x="5158740" y="638555"/>
                </a:lnTo>
                <a:lnTo>
                  <a:pt x="5161788" y="638555"/>
                </a:lnTo>
                <a:lnTo>
                  <a:pt x="5164835" y="637031"/>
                </a:lnTo>
                <a:lnTo>
                  <a:pt x="5166359" y="637031"/>
                </a:lnTo>
                <a:lnTo>
                  <a:pt x="5169408" y="635507"/>
                </a:lnTo>
                <a:lnTo>
                  <a:pt x="5170932" y="633984"/>
                </a:lnTo>
                <a:lnTo>
                  <a:pt x="5173980" y="633984"/>
                </a:lnTo>
                <a:lnTo>
                  <a:pt x="5175504" y="632460"/>
                </a:lnTo>
                <a:lnTo>
                  <a:pt x="5178552" y="630936"/>
                </a:lnTo>
                <a:lnTo>
                  <a:pt x="5181600" y="630936"/>
                </a:lnTo>
                <a:lnTo>
                  <a:pt x="5183124" y="629412"/>
                </a:lnTo>
                <a:lnTo>
                  <a:pt x="5186172" y="627888"/>
                </a:lnTo>
                <a:lnTo>
                  <a:pt x="5187696" y="627888"/>
                </a:lnTo>
                <a:lnTo>
                  <a:pt x="5190744" y="626363"/>
                </a:lnTo>
                <a:lnTo>
                  <a:pt x="5192268" y="624839"/>
                </a:lnTo>
                <a:lnTo>
                  <a:pt x="5195316" y="624839"/>
                </a:lnTo>
                <a:lnTo>
                  <a:pt x="5198364" y="623315"/>
                </a:lnTo>
                <a:lnTo>
                  <a:pt x="5199888" y="621791"/>
                </a:lnTo>
                <a:lnTo>
                  <a:pt x="5202935" y="621791"/>
                </a:lnTo>
                <a:lnTo>
                  <a:pt x="5204459" y="620267"/>
                </a:lnTo>
                <a:lnTo>
                  <a:pt x="5207508" y="618743"/>
                </a:lnTo>
                <a:lnTo>
                  <a:pt x="5209032" y="618743"/>
                </a:lnTo>
                <a:lnTo>
                  <a:pt x="5212080" y="617219"/>
                </a:lnTo>
                <a:lnTo>
                  <a:pt x="5215128" y="617219"/>
                </a:lnTo>
                <a:lnTo>
                  <a:pt x="5216652" y="615695"/>
                </a:lnTo>
                <a:lnTo>
                  <a:pt x="5219700" y="614172"/>
                </a:lnTo>
                <a:lnTo>
                  <a:pt x="5221224" y="614172"/>
                </a:lnTo>
                <a:lnTo>
                  <a:pt x="5224272" y="612648"/>
                </a:lnTo>
                <a:lnTo>
                  <a:pt x="5225796" y="611124"/>
                </a:lnTo>
                <a:lnTo>
                  <a:pt x="5228844" y="611124"/>
                </a:lnTo>
                <a:lnTo>
                  <a:pt x="5231892" y="609600"/>
                </a:lnTo>
                <a:lnTo>
                  <a:pt x="5233416" y="608076"/>
                </a:lnTo>
                <a:lnTo>
                  <a:pt x="5236464" y="608076"/>
                </a:lnTo>
                <a:lnTo>
                  <a:pt x="5237988" y="606551"/>
                </a:lnTo>
                <a:lnTo>
                  <a:pt x="5241035" y="605027"/>
                </a:lnTo>
                <a:lnTo>
                  <a:pt x="5242559" y="605027"/>
                </a:lnTo>
                <a:lnTo>
                  <a:pt x="5245608" y="603503"/>
                </a:lnTo>
                <a:lnTo>
                  <a:pt x="5248656" y="601979"/>
                </a:lnTo>
                <a:lnTo>
                  <a:pt x="5250180" y="601979"/>
                </a:lnTo>
                <a:lnTo>
                  <a:pt x="5253228" y="600455"/>
                </a:lnTo>
                <a:lnTo>
                  <a:pt x="5254752" y="598931"/>
                </a:lnTo>
                <a:lnTo>
                  <a:pt x="5257800" y="598931"/>
                </a:lnTo>
                <a:lnTo>
                  <a:pt x="5259324" y="597407"/>
                </a:lnTo>
                <a:lnTo>
                  <a:pt x="5262372" y="595884"/>
                </a:lnTo>
                <a:lnTo>
                  <a:pt x="5265420" y="595884"/>
                </a:lnTo>
                <a:lnTo>
                  <a:pt x="5266944" y="594360"/>
                </a:lnTo>
                <a:lnTo>
                  <a:pt x="5269992" y="594360"/>
                </a:lnTo>
                <a:lnTo>
                  <a:pt x="5271516" y="592836"/>
                </a:lnTo>
                <a:lnTo>
                  <a:pt x="5274564" y="591312"/>
                </a:lnTo>
                <a:lnTo>
                  <a:pt x="5276088" y="591312"/>
                </a:lnTo>
                <a:lnTo>
                  <a:pt x="5279135" y="589788"/>
                </a:lnTo>
                <a:lnTo>
                  <a:pt x="5282183" y="588263"/>
                </a:lnTo>
                <a:lnTo>
                  <a:pt x="5283708" y="588263"/>
                </a:lnTo>
                <a:lnTo>
                  <a:pt x="5286756" y="586739"/>
                </a:lnTo>
                <a:lnTo>
                  <a:pt x="5288280" y="585215"/>
                </a:lnTo>
                <a:lnTo>
                  <a:pt x="5291328" y="585215"/>
                </a:lnTo>
                <a:lnTo>
                  <a:pt x="5292852" y="583691"/>
                </a:lnTo>
                <a:lnTo>
                  <a:pt x="5295900" y="582167"/>
                </a:lnTo>
                <a:lnTo>
                  <a:pt x="5298948" y="582167"/>
                </a:lnTo>
                <a:lnTo>
                  <a:pt x="5300472" y="580643"/>
                </a:lnTo>
                <a:lnTo>
                  <a:pt x="5303520" y="579119"/>
                </a:lnTo>
                <a:lnTo>
                  <a:pt x="5305044" y="579119"/>
                </a:lnTo>
                <a:lnTo>
                  <a:pt x="5308092" y="577595"/>
                </a:lnTo>
                <a:lnTo>
                  <a:pt x="5309616" y="576072"/>
                </a:lnTo>
                <a:lnTo>
                  <a:pt x="5312664" y="576072"/>
                </a:lnTo>
                <a:lnTo>
                  <a:pt x="5315711" y="574548"/>
                </a:lnTo>
                <a:lnTo>
                  <a:pt x="5317235" y="574548"/>
                </a:lnTo>
                <a:lnTo>
                  <a:pt x="5320283" y="573024"/>
                </a:lnTo>
                <a:lnTo>
                  <a:pt x="5321808" y="571500"/>
                </a:lnTo>
                <a:lnTo>
                  <a:pt x="5324856" y="571500"/>
                </a:lnTo>
                <a:lnTo>
                  <a:pt x="5326380" y="569976"/>
                </a:lnTo>
                <a:lnTo>
                  <a:pt x="5329428" y="568451"/>
                </a:lnTo>
                <a:lnTo>
                  <a:pt x="5332476" y="568451"/>
                </a:lnTo>
                <a:lnTo>
                  <a:pt x="5334000" y="566927"/>
                </a:lnTo>
                <a:lnTo>
                  <a:pt x="5337048" y="565403"/>
                </a:lnTo>
                <a:lnTo>
                  <a:pt x="5338572" y="565403"/>
                </a:lnTo>
                <a:lnTo>
                  <a:pt x="5341620" y="563879"/>
                </a:lnTo>
                <a:lnTo>
                  <a:pt x="5343144" y="562355"/>
                </a:lnTo>
                <a:lnTo>
                  <a:pt x="5346192" y="562355"/>
                </a:lnTo>
                <a:lnTo>
                  <a:pt x="5349240" y="560831"/>
                </a:lnTo>
                <a:lnTo>
                  <a:pt x="5350764" y="559307"/>
                </a:lnTo>
                <a:lnTo>
                  <a:pt x="5353811" y="559307"/>
                </a:lnTo>
                <a:lnTo>
                  <a:pt x="5355335" y="557784"/>
                </a:lnTo>
                <a:lnTo>
                  <a:pt x="5358383" y="556260"/>
                </a:lnTo>
                <a:lnTo>
                  <a:pt x="5359908" y="556260"/>
                </a:lnTo>
                <a:lnTo>
                  <a:pt x="5362956" y="554736"/>
                </a:lnTo>
                <a:lnTo>
                  <a:pt x="5366004" y="554736"/>
                </a:lnTo>
                <a:lnTo>
                  <a:pt x="5367528" y="553212"/>
                </a:lnTo>
                <a:lnTo>
                  <a:pt x="5370576" y="551688"/>
                </a:lnTo>
                <a:lnTo>
                  <a:pt x="5372100" y="551688"/>
                </a:lnTo>
                <a:lnTo>
                  <a:pt x="5375148" y="550163"/>
                </a:lnTo>
                <a:lnTo>
                  <a:pt x="5376672" y="548639"/>
                </a:lnTo>
                <a:lnTo>
                  <a:pt x="5379720" y="548639"/>
                </a:lnTo>
                <a:lnTo>
                  <a:pt x="5382768" y="547115"/>
                </a:lnTo>
                <a:lnTo>
                  <a:pt x="5384292" y="545591"/>
                </a:lnTo>
                <a:lnTo>
                  <a:pt x="5387340" y="545591"/>
                </a:lnTo>
                <a:lnTo>
                  <a:pt x="5388864" y="544067"/>
                </a:lnTo>
                <a:lnTo>
                  <a:pt x="5391911" y="542543"/>
                </a:lnTo>
                <a:lnTo>
                  <a:pt x="5393435" y="542543"/>
                </a:lnTo>
                <a:lnTo>
                  <a:pt x="5396483" y="541019"/>
                </a:lnTo>
                <a:lnTo>
                  <a:pt x="5399532" y="539495"/>
                </a:lnTo>
                <a:lnTo>
                  <a:pt x="5401056" y="539495"/>
                </a:lnTo>
                <a:lnTo>
                  <a:pt x="5404104" y="537972"/>
                </a:lnTo>
                <a:lnTo>
                  <a:pt x="5405628" y="536448"/>
                </a:lnTo>
                <a:lnTo>
                  <a:pt x="5408676" y="536448"/>
                </a:lnTo>
                <a:lnTo>
                  <a:pt x="5410200" y="534924"/>
                </a:lnTo>
                <a:lnTo>
                  <a:pt x="5413248" y="534924"/>
                </a:lnTo>
                <a:lnTo>
                  <a:pt x="5416296" y="533400"/>
                </a:lnTo>
                <a:lnTo>
                  <a:pt x="5417820" y="531876"/>
                </a:lnTo>
                <a:lnTo>
                  <a:pt x="5420868" y="531876"/>
                </a:lnTo>
                <a:lnTo>
                  <a:pt x="5422392" y="530351"/>
                </a:lnTo>
                <a:lnTo>
                  <a:pt x="5425440" y="528827"/>
                </a:lnTo>
                <a:lnTo>
                  <a:pt x="5426964" y="528827"/>
                </a:lnTo>
                <a:lnTo>
                  <a:pt x="5430011" y="527303"/>
                </a:lnTo>
                <a:lnTo>
                  <a:pt x="5433059" y="525779"/>
                </a:lnTo>
                <a:lnTo>
                  <a:pt x="5434583" y="525779"/>
                </a:lnTo>
                <a:lnTo>
                  <a:pt x="5437632" y="524255"/>
                </a:lnTo>
                <a:lnTo>
                  <a:pt x="5439156" y="522731"/>
                </a:lnTo>
                <a:lnTo>
                  <a:pt x="5442204" y="522731"/>
                </a:lnTo>
                <a:lnTo>
                  <a:pt x="5443728" y="521207"/>
                </a:lnTo>
                <a:lnTo>
                  <a:pt x="5446776" y="519684"/>
                </a:lnTo>
                <a:lnTo>
                  <a:pt x="5449824" y="519684"/>
                </a:lnTo>
                <a:lnTo>
                  <a:pt x="5451348" y="518160"/>
                </a:lnTo>
                <a:lnTo>
                  <a:pt x="5454396" y="516636"/>
                </a:lnTo>
                <a:lnTo>
                  <a:pt x="5455920" y="516636"/>
                </a:lnTo>
                <a:lnTo>
                  <a:pt x="5458968" y="515112"/>
                </a:lnTo>
                <a:lnTo>
                  <a:pt x="5460492" y="515112"/>
                </a:lnTo>
                <a:lnTo>
                  <a:pt x="5463540" y="513588"/>
                </a:lnTo>
                <a:lnTo>
                  <a:pt x="5466588" y="512063"/>
                </a:lnTo>
                <a:lnTo>
                  <a:pt x="5468111" y="512063"/>
                </a:lnTo>
                <a:lnTo>
                  <a:pt x="5471159" y="510539"/>
                </a:lnTo>
                <a:lnTo>
                  <a:pt x="5472683" y="509015"/>
                </a:lnTo>
                <a:lnTo>
                  <a:pt x="5475732" y="509015"/>
                </a:lnTo>
                <a:lnTo>
                  <a:pt x="5477256" y="507491"/>
                </a:lnTo>
                <a:lnTo>
                  <a:pt x="5480304" y="505967"/>
                </a:lnTo>
                <a:lnTo>
                  <a:pt x="5483352" y="505967"/>
                </a:lnTo>
                <a:lnTo>
                  <a:pt x="5484876" y="504443"/>
                </a:lnTo>
                <a:lnTo>
                  <a:pt x="5487924" y="502919"/>
                </a:lnTo>
                <a:lnTo>
                  <a:pt x="5489448" y="502919"/>
                </a:lnTo>
                <a:lnTo>
                  <a:pt x="5492496" y="501395"/>
                </a:lnTo>
                <a:lnTo>
                  <a:pt x="5494020" y="499872"/>
                </a:lnTo>
                <a:lnTo>
                  <a:pt x="5497068" y="499872"/>
                </a:lnTo>
                <a:lnTo>
                  <a:pt x="5500116" y="498348"/>
                </a:lnTo>
                <a:lnTo>
                  <a:pt x="5501640" y="496824"/>
                </a:lnTo>
                <a:lnTo>
                  <a:pt x="5504688" y="496824"/>
                </a:lnTo>
                <a:lnTo>
                  <a:pt x="5506211" y="495300"/>
                </a:lnTo>
                <a:lnTo>
                  <a:pt x="5509259" y="495300"/>
                </a:lnTo>
                <a:lnTo>
                  <a:pt x="5510783" y="493775"/>
                </a:lnTo>
                <a:lnTo>
                  <a:pt x="5513832" y="492251"/>
                </a:lnTo>
                <a:lnTo>
                  <a:pt x="5516880" y="492251"/>
                </a:lnTo>
                <a:lnTo>
                  <a:pt x="5518404" y="490727"/>
                </a:lnTo>
                <a:lnTo>
                  <a:pt x="5521452" y="489203"/>
                </a:lnTo>
                <a:lnTo>
                  <a:pt x="5522976" y="489203"/>
                </a:lnTo>
                <a:lnTo>
                  <a:pt x="5526024" y="487679"/>
                </a:lnTo>
                <a:lnTo>
                  <a:pt x="5527548" y="486155"/>
                </a:lnTo>
                <a:lnTo>
                  <a:pt x="5530596" y="486155"/>
                </a:lnTo>
                <a:lnTo>
                  <a:pt x="5533644" y="484631"/>
                </a:lnTo>
                <a:lnTo>
                  <a:pt x="5535168" y="483107"/>
                </a:lnTo>
                <a:lnTo>
                  <a:pt x="5538216" y="483107"/>
                </a:lnTo>
                <a:lnTo>
                  <a:pt x="5539740" y="481584"/>
                </a:lnTo>
                <a:lnTo>
                  <a:pt x="5542788" y="480060"/>
                </a:lnTo>
                <a:lnTo>
                  <a:pt x="5544311" y="480060"/>
                </a:lnTo>
                <a:lnTo>
                  <a:pt x="5547359" y="478536"/>
                </a:lnTo>
                <a:lnTo>
                  <a:pt x="5550408" y="477012"/>
                </a:lnTo>
                <a:lnTo>
                  <a:pt x="5551932" y="477012"/>
                </a:lnTo>
                <a:lnTo>
                  <a:pt x="5554980" y="475488"/>
                </a:lnTo>
                <a:lnTo>
                  <a:pt x="5556504" y="475488"/>
                </a:lnTo>
                <a:lnTo>
                  <a:pt x="5559552" y="473963"/>
                </a:lnTo>
                <a:lnTo>
                  <a:pt x="5561076" y="472439"/>
                </a:lnTo>
                <a:lnTo>
                  <a:pt x="5564124" y="472439"/>
                </a:lnTo>
                <a:lnTo>
                  <a:pt x="5567172" y="470915"/>
                </a:lnTo>
                <a:lnTo>
                  <a:pt x="5568696" y="469391"/>
                </a:lnTo>
                <a:lnTo>
                  <a:pt x="5571744" y="469391"/>
                </a:lnTo>
                <a:lnTo>
                  <a:pt x="5573268" y="467867"/>
                </a:lnTo>
                <a:lnTo>
                  <a:pt x="5576316" y="466343"/>
                </a:lnTo>
                <a:lnTo>
                  <a:pt x="5577840" y="466343"/>
                </a:lnTo>
                <a:lnTo>
                  <a:pt x="5580888" y="464819"/>
                </a:lnTo>
                <a:lnTo>
                  <a:pt x="5583935" y="463295"/>
                </a:lnTo>
                <a:lnTo>
                  <a:pt x="5585459" y="463295"/>
                </a:lnTo>
                <a:lnTo>
                  <a:pt x="5588508" y="461772"/>
                </a:lnTo>
                <a:lnTo>
                  <a:pt x="5590032" y="460248"/>
                </a:lnTo>
                <a:lnTo>
                  <a:pt x="5593080" y="460248"/>
                </a:lnTo>
                <a:lnTo>
                  <a:pt x="5594604" y="458724"/>
                </a:lnTo>
                <a:lnTo>
                  <a:pt x="5597652" y="457200"/>
                </a:lnTo>
                <a:lnTo>
                  <a:pt x="5600700" y="457200"/>
                </a:lnTo>
                <a:lnTo>
                  <a:pt x="5602224" y="455675"/>
                </a:lnTo>
                <a:lnTo>
                  <a:pt x="5605272" y="454151"/>
                </a:lnTo>
                <a:lnTo>
                  <a:pt x="5606796" y="454151"/>
                </a:lnTo>
                <a:lnTo>
                  <a:pt x="5609844" y="452627"/>
                </a:lnTo>
                <a:lnTo>
                  <a:pt x="5611368" y="452627"/>
                </a:lnTo>
                <a:lnTo>
                  <a:pt x="5614416" y="451103"/>
                </a:lnTo>
                <a:lnTo>
                  <a:pt x="5617464" y="449579"/>
                </a:lnTo>
                <a:lnTo>
                  <a:pt x="5618988" y="449579"/>
                </a:lnTo>
                <a:lnTo>
                  <a:pt x="5622035" y="448055"/>
                </a:lnTo>
                <a:lnTo>
                  <a:pt x="5623559" y="446531"/>
                </a:lnTo>
                <a:lnTo>
                  <a:pt x="5626608" y="446531"/>
                </a:lnTo>
                <a:lnTo>
                  <a:pt x="5628132" y="445007"/>
                </a:lnTo>
                <a:lnTo>
                  <a:pt x="5631180" y="443484"/>
                </a:lnTo>
                <a:lnTo>
                  <a:pt x="5634228" y="443484"/>
                </a:lnTo>
                <a:lnTo>
                  <a:pt x="5635752" y="441960"/>
                </a:lnTo>
                <a:lnTo>
                  <a:pt x="5638800" y="440436"/>
                </a:lnTo>
                <a:lnTo>
                  <a:pt x="5640324" y="440436"/>
                </a:lnTo>
                <a:lnTo>
                  <a:pt x="5643372" y="438912"/>
                </a:lnTo>
                <a:lnTo>
                  <a:pt x="5644896" y="437388"/>
                </a:lnTo>
                <a:lnTo>
                  <a:pt x="5647944" y="437388"/>
                </a:lnTo>
                <a:lnTo>
                  <a:pt x="5650992" y="435863"/>
                </a:lnTo>
                <a:lnTo>
                  <a:pt x="5652516" y="434339"/>
                </a:lnTo>
                <a:lnTo>
                  <a:pt x="5655564" y="434339"/>
                </a:lnTo>
                <a:lnTo>
                  <a:pt x="5657088" y="432815"/>
                </a:lnTo>
                <a:lnTo>
                  <a:pt x="5660135" y="432815"/>
                </a:lnTo>
                <a:lnTo>
                  <a:pt x="5661659" y="431291"/>
                </a:lnTo>
                <a:lnTo>
                  <a:pt x="5664708" y="429767"/>
                </a:lnTo>
                <a:lnTo>
                  <a:pt x="5667756" y="429767"/>
                </a:lnTo>
                <a:lnTo>
                  <a:pt x="5669280" y="428243"/>
                </a:lnTo>
                <a:lnTo>
                  <a:pt x="5672328" y="426719"/>
                </a:lnTo>
                <a:lnTo>
                  <a:pt x="5673852" y="426719"/>
                </a:lnTo>
                <a:lnTo>
                  <a:pt x="5676900" y="425195"/>
                </a:lnTo>
                <a:lnTo>
                  <a:pt x="5678424" y="423672"/>
                </a:lnTo>
                <a:lnTo>
                  <a:pt x="5681472" y="423672"/>
                </a:lnTo>
                <a:lnTo>
                  <a:pt x="5684520" y="422148"/>
                </a:lnTo>
                <a:lnTo>
                  <a:pt x="5686044" y="420624"/>
                </a:lnTo>
                <a:lnTo>
                  <a:pt x="5689092" y="420624"/>
                </a:lnTo>
                <a:lnTo>
                  <a:pt x="5690616" y="419100"/>
                </a:lnTo>
                <a:lnTo>
                  <a:pt x="5693664" y="417575"/>
                </a:lnTo>
                <a:lnTo>
                  <a:pt x="5695188" y="417575"/>
                </a:lnTo>
                <a:lnTo>
                  <a:pt x="5698235" y="416051"/>
                </a:lnTo>
                <a:lnTo>
                  <a:pt x="5701283" y="414527"/>
                </a:lnTo>
                <a:lnTo>
                  <a:pt x="5702808" y="414527"/>
                </a:lnTo>
                <a:lnTo>
                  <a:pt x="5705856" y="413003"/>
                </a:lnTo>
                <a:lnTo>
                  <a:pt x="5707380" y="413003"/>
                </a:lnTo>
                <a:lnTo>
                  <a:pt x="5710428" y="411479"/>
                </a:lnTo>
                <a:lnTo>
                  <a:pt x="5711952" y="409955"/>
                </a:lnTo>
                <a:lnTo>
                  <a:pt x="5715000" y="409955"/>
                </a:lnTo>
                <a:lnTo>
                  <a:pt x="5718048" y="408431"/>
                </a:lnTo>
                <a:lnTo>
                  <a:pt x="5719572" y="406907"/>
                </a:lnTo>
                <a:lnTo>
                  <a:pt x="5722620" y="406907"/>
                </a:lnTo>
                <a:lnTo>
                  <a:pt x="5724144" y="405384"/>
                </a:lnTo>
                <a:lnTo>
                  <a:pt x="5727192" y="403860"/>
                </a:lnTo>
                <a:lnTo>
                  <a:pt x="5728716" y="403860"/>
                </a:lnTo>
                <a:lnTo>
                  <a:pt x="5731764" y="402336"/>
                </a:lnTo>
                <a:lnTo>
                  <a:pt x="5734811" y="400812"/>
                </a:lnTo>
                <a:lnTo>
                  <a:pt x="5736335" y="400812"/>
                </a:lnTo>
                <a:lnTo>
                  <a:pt x="5739383" y="399288"/>
                </a:lnTo>
                <a:lnTo>
                  <a:pt x="5740908" y="397763"/>
                </a:lnTo>
                <a:lnTo>
                  <a:pt x="5743956" y="397763"/>
                </a:lnTo>
                <a:lnTo>
                  <a:pt x="5745480" y="396239"/>
                </a:lnTo>
                <a:lnTo>
                  <a:pt x="5748528" y="394715"/>
                </a:lnTo>
                <a:lnTo>
                  <a:pt x="5751576" y="394715"/>
                </a:lnTo>
                <a:lnTo>
                  <a:pt x="5753100" y="393191"/>
                </a:lnTo>
                <a:lnTo>
                  <a:pt x="5756148" y="393191"/>
                </a:lnTo>
                <a:lnTo>
                  <a:pt x="5757672" y="391667"/>
                </a:lnTo>
                <a:lnTo>
                  <a:pt x="5760720" y="390143"/>
                </a:lnTo>
                <a:lnTo>
                  <a:pt x="5762244" y="390143"/>
                </a:lnTo>
                <a:lnTo>
                  <a:pt x="5765292" y="388619"/>
                </a:lnTo>
                <a:lnTo>
                  <a:pt x="5768340" y="387095"/>
                </a:lnTo>
                <a:lnTo>
                  <a:pt x="5769864" y="387095"/>
                </a:lnTo>
                <a:lnTo>
                  <a:pt x="5772911" y="385572"/>
                </a:lnTo>
                <a:lnTo>
                  <a:pt x="5774435" y="384048"/>
                </a:lnTo>
                <a:lnTo>
                  <a:pt x="5777483" y="384048"/>
                </a:lnTo>
                <a:lnTo>
                  <a:pt x="5779008" y="382524"/>
                </a:lnTo>
                <a:lnTo>
                  <a:pt x="5782056" y="381000"/>
                </a:lnTo>
                <a:lnTo>
                  <a:pt x="5785104" y="381000"/>
                </a:lnTo>
                <a:lnTo>
                  <a:pt x="5786628" y="379475"/>
                </a:lnTo>
                <a:lnTo>
                  <a:pt x="5789676" y="377951"/>
                </a:lnTo>
                <a:lnTo>
                  <a:pt x="5791200" y="377951"/>
                </a:lnTo>
                <a:lnTo>
                  <a:pt x="5794248" y="376427"/>
                </a:lnTo>
                <a:lnTo>
                  <a:pt x="5795772" y="374903"/>
                </a:lnTo>
                <a:lnTo>
                  <a:pt x="5798820" y="374903"/>
                </a:lnTo>
                <a:lnTo>
                  <a:pt x="5801868" y="373379"/>
                </a:lnTo>
                <a:lnTo>
                  <a:pt x="5803392" y="373379"/>
                </a:lnTo>
                <a:lnTo>
                  <a:pt x="5806440" y="371855"/>
                </a:lnTo>
                <a:lnTo>
                  <a:pt x="5807964" y="370331"/>
                </a:lnTo>
                <a:lnTo>
                  <a:pt x="5811011" y="370331"/>
                </a:lnTo>
                <a:lnTo>
                  <a:pt x="5812535" y="368807"/>
                </a:lnTo>
                <a:lnTo>
                  <a:pt x="5815583" y="367284"/>
                </a:lnTo>
                <a:lnTo>
                  <a:pt x="5818632" y="367284"/>
                </a:lnTo>
                <a:lnTo>
                  <a:pt x="5820156" y="365760"/>
                </a:lnTo>
                <a:lnTo>
                  <a:pt x="5823204" y="364236"/>
                </a:lnTo>
                <a:lnTo>
                  <a:pt x="5824728" y="364236"/>
                </a:lnTo>
                <a:lnTo>
                  <a:pt x="5827776" y="362712"/>
                </a:lnTo>
                <a:lnTo>
                  <a:pt x="5829300" y="361188"/>
                </a:lnTo>
                <a:lnTo>
                  <a:pt x="5832348" y="361188"/>
                </a:lnTo>
                <a:lnTo>
                  <a:pt x="5835396" y="359663"/>
                </a:lnTo>
                <a:lnTo>
                  <a:pt x="5836920" y="358139"/>
                </a:lnTo>
                <a:lnTo>
                  <a:pt x="5839968" y="358139"/>
                </a:lnTo>
                <a:lnTo>
                  <a:pt x="5841492" y="356615"/>
                </a:lnTo>
                <a:lnTo>
                  <a:pt x="5844540" y="355091"/>
                </a:lnTo>
                <a:lnTo>
                  <a:pt x="5846064" y="355091"/>
                </a:lnTo>
                <a:lnTo>
                  <a:pt x="5849111" y="353567"/>
                </a:lnTo>
                <a:lnTo>
                  <a:pt x="5852159" y="353567"/>
                </a:lnTo>
                <a:lnTo>
                  <a:pt x="5853683" y="352043"/>
                </a:lnTo>
                <a:lnTo>
                  <a:pt x="5856732" y="350519"/>
                </a:lnTo>
                <a:lnTo>
                  <a:pt x="5858256" y="350519"/>
                </a:lnTo>
                <a:lnTo>
                  <a:pt x="5861304" y="348995"/>
                </a:lnTo>
                <a:lnTo>
                  <a:pt x="5862828" y="347472"/>
                </a:lnTo>
                <a:lnTo>
                  <a:pt x="5865876" y="347472"/>
                </a:lnTo>
                <a:lnTo>
                  <a:pt x="5868924" y="345948"/>
                </a:lnTo>
                <a:lnTo>
                  <a:pt x="5870448" y="344424"/>
                </a:lnTo>
                <a:lnTo>
                  <a:pt x="5873496" y="344424"/>
                </a:lnTo>
                <a:lnTo>
                  <a:pt x="5875020" y="342900"/>
                </a:lnTo>
                <a:lnTo>
                  <a:pt x="5878068" y="341375"/>
                </a:lnTo>
                <a:lnTo>
                  <a:pt x="5879592" y="341375"/>
                </a:lnTo>
                <a:lnTo>
                  <a:pt x="5882640" y="339851"/>
                </a:lnTo>
                <a:lnTo>
                  <a:pt x="5884164" y="338327"/>
                </a:lnTo>
                <a:lnTo>
                  <a:pt x="5887211" y="338327"/>
                </a:lnTo>
                <a:lnTo>
                  <a:pt x="5890259" y="336803"/>
                </a:lnTo>
                <a:lnTo>
                  <a:pt x="5891783" y="335279"/>
                </a:lnTo>
                <a:lnTo>
                  <a:pt x="5894832" y="335279"/>
                </a:lnTo>
                <a:lnTo>
                  <a:pt x="5896356" y="333755"/>
                </a:lnTo>
                <a:lnTo>
                  <a:pt x="5899404" y="333755"/>
                </a:lnTo>
                <a:lnTo>
                  <a:pt x="5900928" y="332231"/>
                </a:lnTo>
                <a:lnTo>
                  <a:pt x="5903976" y="330707"/>
                </a:lnTo>
                <a:lnTo>
                  <a:pt x="5907024" y="330707"/>
                </a:lnTo>
                <a:lnTo>
                  <a:pt x="5908548" y="329184"/>
                </a:lnTo>
                <a:lnTo>
                  <a:pt x="5911596" y="327660"/>
                </a:lnTo>
                <a:lnTo>
                  <a:pt x="5913120" y="327660"/>
                </a:lnTo>
                <a:lnTo>
                  <a:pt x="5916168" y="326136"/>
                </a:lnTo>
                <a:lnTo>
                  <a:pt x="5917692" y="324612"/>
                </a:lnTo>
                <a:lnTo>
                  <a:pt x="5920740" y="324612"/>
                </a:lnTo>
                <a:lnTo>
                  <a:pt x="5923788" y="323088"/>
                </a:lnTo>
                <a:lnTo>
                  <a:pt x="5925311" y="321563"/>
                </a:lnTo>
                <a:lnTo>
                  <a:pt x="5928359" y="321563"/>
                </a:lnTo>
                <a:lnTo>
                  <a:pt x="5929883" y="320039"/>
                </a:lnTo>
                <a:lnTo>
                  <a:pt x="5932932" y="318515"/>
                </a:lnTo>
                <a:lnTo>
                  <a:pt x="5934456" y="318515"/>
                </a:lnTo>
                <a:lnTo>
                  <a:pt x="5937504" y="316991"/>
                </a:lnTo>
                <a:lnTo>
                  <a:pt x="5940552" y="315467"/>
                </a:lnTo>
                <a:lnTo>
                  <a:pt x="5942076" y="315467"/>
                </a:lnTo>
                <a:lnTo>
                  <a:pt x="5945124" y="313943"/>
                </a:lnTo>
                <a:lnTo>
                  <a:pt x="5946648" y="312419"/>
                </a:lnTo>
                <a:lnTo>
                  <a:pt x="5949696" y="312419"/>
                </a:lnTo>
                <a:lnTo>
                  <a:pt x="5951220" y="310895"/>
                </a:lnTo>
                <a:lnTo>
                  <a:pt x="5954268" y="310895"/>
                </a:lnTo>
                <a:lnTo>
                  <a:pt x="5957316" y="309372"/>
                </a:lnTo>
                <a:lnTo>
                  <a:pt x="5958840" y="307848"/>
                </a:lnTo>
                <a:lnTo>
                  <a:pt x="5961888" y="307848"/>
                </a:lnTo>
                <a:lnTo>
                  <a:pt x="5963411" y="306324"/>
                </a:lnTo>
                <a:lnTo>
                  <a:pt x="5966459" y="304800"/>
                </a:lnTo>
                <a:lnTo>
                  <a:pt x="5967983" y="304800"/>
                </a:lnTo>
                <a:lnTo>
                  <a:pt x="5971032" y="303275"/>
                </a:lnTo>
                <a:lnTo>
                  <a:pt x="5974080" y="301751"/>
                </a:lnTo>
                <a:lnTo>
                  <a:pt x="5975604" y="301751"/>
                </a:lnTo>
                <a:lnTo>
                  <a:pt x="5978652" y="300227"/>
                </a:lnTo>
                <a:lnTo>
                  <a:pt x="5980176" y="298703"/>
                </a:lnTo>
                <a:lnTo>
                  <a:pt x="5983224" y="298703"/>
                </a:lnTo>
                <a:lnTo>
                  <a:pt x="5984748" y="297179"/>
                </a:lnTo>
                <a:lnTo>
                  <a:pt x="5987796" y="295655"/>
                </a:lnTo>
                <a:lnTo>
                  <a:pt x="5990844" y="295655"/>
                </a:lnTo>
                <a:lnTo>
                  <a:pt x="5992368" y="294131"/>
                </a:lnTo>
                <a:lnTo>
                  <a:pt x="5995416" y="292607"/>
                </a:lnTo>
                <a:lnTo>
                  <a:pt x="5996940" y="292607"/>
                </a:lnTo>
                <a:lnTo>
                  <a:pt x="5999988" y="291084"/>
                </a:lnTo>
                <a:lnTo>
                  <a:pt x="6001511" y="291084"/>
                </a:lnTo>
                <a:lnTo>
                  <a:pt x="6004559" y="289560"/>
                </a:lnTo>
                <a:lnTo>
                  <a:pt x="6007608" y="288036"/>
                </a:lnTo>
                <a:lnTo>
                  <a:pt x="6009132" y="288036"/>
                </a:lnTo>
                <a:lnTo>
                  <a:pt x="6012180" y="286512"/>
                </a:lnTo>
                <a:lnTo>
                  <a:pt x="6013704" y="284988"/>
                </a:lnTo>
                <a:lnTo>
                  <a:pt x="6016752" y="284988"/>
                </a:lnTo>
                <a:lnTo>
                  <a:pt x="6018276" y="283463"/>
                </a:lnTo>
                <a:lnTo>
                  <a:pt x="6021324" y="281939"/>
                </a:lnTo>
                <a:lnTo>
                  <a:pt x="6024372" y="281939"/>
                </a:lnTo>
                <a:lnTo>
                  <a:pt x="6025896" y="280415"/>
                </a:lnTo>
                <a:lnTo>
                  <a:pt x="6028944" y="278891"/>
                </a:lnTo>
                <a:lnTo>
                  <a:pt x="6030468" y="278891"/>
                </a:lnTo>
                <a:lnTo>
                  <a:pt x="6033516" y="277367"/>
                </a:lnTo>
                <a:lnTo>
                  <a:pt x="6035040" y="275843"/>
                </a:lnTo>
                <a:lnTo>
                  <a:pt x="6038088" y="275843"/>
                </a:lnTo>
                <a:lnTo>
                  <a:pt x="6041135" y="274319"/>
                </a:lnTo>
                <a:lnTo>
                  <a:pt x="6042659" y="272795"/>
                </a:lnTo>
                <a:lnTo>
                  <a:pt x="6045708" y="272795"/>
                </a:lnTo>
                <a:lnTo>
                  <a:pt x="6047232" y="271272"/>
                </a:lnTo>
                <a:lnTo>
                  <a:pt x="6050280" y="271272"/>
                </a:lnTo>
                <a:lnTo>
                  <a:pt x="6051804" y="269748"/>
                </a:lnTo>
                <a:lnTo>
                  <a:pt x="6054852" y="268224"/>
                </a:lnTo>
                <a:lnTo>
                  <a:pt x="6057900" y="268224"/>
                </a:lnTo>
                <a:lnTo>
                  <a:pt x="6059424" y="266700"/>
                </a:lnTo>
                <a:lnTo>
                  <a:pt x="6062472" y="265175"/>
                </a:lnTo>
                <a:lnTo>
                  <a:pt x="6063996" y="265175"/>
                </a:lnTo>
                <a:lnTo>
                  <a:pt x="6067044" y="263651"/>
                </a:lnTo>
                <a:lnTo>
                  <a:pt x="6068568" y="262127"/>
                </a:lnTo>
                <a:lnTo>
                  <a:pt x="6071616" y="262127"/>
                </a:lnTo>
                <a:lnTo>
                  <a:pt x="6074664" y="260603"/>
                </a:lnTo>
                <a:lnTo>
                  <a:pt x="6076188" y="259079"/>
                </a:lnTo>
                <a:lnTo>
                  <a:pt x="6079235" y="259079"/>
                </a:lnTo>
                <a:lnTo>
                  <a:pt x="6080759" y="257555"/>
                </a:lnTo>
                <a:lnTo>
                  <a:pt x="6083808" y="256031"/>
                </a:lnTo>
                <a:lnTo>
                  <a:pt x="6085332" y="256031"/>
                </a:lnTo>
                <a:lnTo>
                  <a:pt x="6088380" y="254507"/>
                </a:lnTo>
                <a:lnTo>
                  <a:pt x="6091428" y="252984"/>
                </a:lnTo>
                <a:lnTo>
                  <a:pt x="6092952" y="252984"/>
                </a:lnTo>
                <a:lnTo>
                  <a:pt x="6096000" y="251460"/>
                </a:lnTo>
                <a:lnTo>
                  <a:pt x="6097524" y="251460"/>
                </a:lnTo>
                <a:lnTo>
                  <a:pt x="6100572" y="249936"/>
                </a:lnTo>
                <a:lnTo>
                  <a:pt x="6102096" y="248412"/>
                </a:lnTo>
                <a:lnTo>
                  <a:pt x="6105144" y="248412"/>
                </a:lnTo>
                <a:lnTo>
                  <a:pt x="6108192" y="246887"/>
                </a:lnTo>
                <a:lnTo>
                  <a:pt x="6109716" y="245363"/>
                </a:lnTo>
                <a:lnTo>
                  <a:pt x="6112764" y="245363"/>
                </a:lnTo>
                <a:lnTo>
                  <a:pt x="6114288" y="243839"/>
                </a:lnTo>
                <a:lnTo>
                  <a:pt x="6117335" y="242315"/>
                </a:lnTo>
                <a:lnTo>
                  <a:pt x="6118859" y="242315"/>
                </a:lnTo>
                <a:lnTo>
                  <a:pt x="6121908" y="240791"/>
                </a:lnTo>
                <a:lnTo>
                  <a:pt x="6124956" y="239267"/>
                </a:lnTo>
                <a:lnTo>
                  <a:pt x="6126480" y="239267"/>
                </a:lnTo>
                <a:lnTo>
                  <a:pt x="6129528" y="237743"/>
                </a:lnTo>
                <a:lnTo>
                  <a:pt x="6131052" y="236219"/>
                </a:lnTo>
                <a:lnTo>
                  <a:pt x="6134100" y="236219"/>
                </a:lnTo>
                <a:lnTo>
                  <a:pt x="6135624" y="234695"/>
                </a:lnTo>
                <a:lnTo>
                  <a:pt x="6138672" y="233172"/>
                </a:lnTo>
                <a:lnTo>
                  <a:pt x="6141720" y="233172"/>
                </a:lnTo>
                <a:lnTo>
                  <a:pt x="6143244" y="231648"/>
                </a:lnTo>
                <a:lnTo>
                  <a:pt x="6146292" y="231648"/>
                </a:lnTo>
                <a:lnTo>
                  <a:pt x="6147816" y="230124"/>
                </a:lnTo>
                <a:lnTo>
                  <a:pt x="6150864" y="228600"/>
                </a:lnTo>
                <a:lnTo>
                  <a:pt x="6152388" y="228600"/>
                </a:lnTo>
                <a:lnTo>
                  <a:pt x="6155435" y="227075"/>
                </a:lnTo>
                <a:lnTo>
                  <a:pt x="6158483" y="225551"/>
                </a:lnTo>
                <a:lnTo>
                  <a:pt x="6160008" y="225551"/>
                </a:lnTo>
                <a:lnTo>
                  <a:pt x="6163056" y="224027"/>
                </a:lnTo>
                <a:lnTo>
                  <a:pt x="6164580" y="222503"/>
                </a:lnTo>
                <a:lnTo>
                  <a:pt x="6167628" y="222503"/>
                </a:lnTo>
                <a:lnTo>
                  <a:pt x="6169152" y="220979"/>
                </a:lnTo>
                <a:lnTo>
                  <a:pt x="6172200" y="219455"/>
                </a:lnTo>
                <a:lnTo>
                  <a:pt x="6175248" y="219455"/>
                </a:lnTo>
                <a:lnTo>
                  <a:pt x="6176772" y="217931"/>
                </a:lnTo>
                <a:lnTo>
                  <a:pt x="6179820" y="216407"/>
                </a:lnTo>
                <a:lnTo>
                  <a:pt x="6181344" y="216407"/>
                </a:lnTo>
                <a:lnTo>
                  <a:pt x="6184392" y="214884"/>
                </a:lnTo>
                <a:lnTo>
                  <a:pt x="6185916" y="213360"/>
                </a:lnTo>
                <a:lnTo>
                  <a:pt x="6188964" y="213360"/>
                </a:lnTo>
                <a:lnTo>
                  <a:pt x="6192011" y="211836"/>
                </a:lnTo>
                <a:lnTo>
                  <a:pt x="6193535" y="211836"/>
                </a:lnTo>
                <a:lnTo>
                  <a:pt x="6196583" y="210312"/>
                </a:lnTo>
                <a:lnTo>
                  <a:pt x="6198108" y="208787"/>
                </a:lnTo>
                <a:lnTo>
                  <a:pt x="6201156" y="208787"/>
                </a:lnTo>
                <a:lnTo>
                  <a:pt x="6202680" y="207263"/>
                </a:lnTo>
                <a:lnTo>
                  <a:pt x="6205728" y="205739"/>
                </a:lnTo>
                <a:lnTo>
                  <a:pt x="6208776" y="205739"/>
                </a:lnTo>
                <a:lnTo>
                  <a:pt x="6210300" y="204215"/>
                </a:lnTo>
                <a:lnTo>
                  <a:pt x="6213348" y="202691"/>
                </a:lnTo>
                <a:lnTo>
                  <a:pt x="6214872" y="202691"/>
                </a:lnTo>
                <a:lnTo>
                  <a:pt x="6217920" y="201167"/>
                </a:lnTo>
                <a:lnTo>
                  <a:pt x="6219444" y="199643"/>
                </a:lnTo>
                <a:lnTo>
                  <a:pt x="6222492" y="199643"/>
                </a:lnTo>
                <a:lnTo>
                  <a:pt x="6225540" y="198119"/>
                </a:lnTo>
                <a:lnTo>
                  <a:pt x="6227064" y="196595"/>
                </a:lnTo>
                <a:lnTo>
                  <a:pt x="6230111" y="196595"/>
                </a:lnTo>
                <a:lnTo>
                  <a:pt x="6231635" y="195072"/>
                </a:lnTo>
                <a:lnTo>
                  <a:pt x="6234683" y="193548"/>
                </a:lnTo>
                <a:lnTo>
                  <a:pt x="6236208" y="193548"/>
                </a:lnTo>
                <a:lnTo>
                  <a:pt x="6239256" y="192024"/>
                </a:lnTo>
                <a:lnTo>
                  <a:pt x="6242304" y="192024"/>
                </a:lnTo>
                <a:lnTo>
                  <a:pt x="6243828" y="190500"/>
                </a:lnTo>
                <a:lnTo>
                  <a:pt x="6246876" y="188975"/>
                </a:lnTo>
                <a:lnTo>
                  <a:pt x="6248400" y="188975"/>
                </a:lnTo>
                <a:lnTo>
                  <a:pt x="6251448" y="187451"/>
                </a:lnTo>
                <a:lnTo>
                  <a:pt x="6252972" y="185927"/>
                </a:lnTo>
                <a:lnTo>
                  <a:pt x="6256020" y="185927"/>
                </a:lnTo>
                <a:lnTo>
                  <a:pt x="6259068" y="184403"/>
                </a:lnTo>
                <a:lnTo>
                  <a:pt x="6260592" y="182879"/>
                </a:lnTo>
                <a:lnTo>
                  <a:pt x="6263640" y="182879"/>
                </a:lnTo>
                <a:lnTo>
                  <a:pt x="6265164" y="181355"/>
                </a:lnTo>
                <a:lnTo>
                  <a:pt x="6268211" y="179831"/>
                </a:lnTo>
                <a:lnTo>
                  <a:pt x="6269735" y="179831"/>
                </a:lnTo>
                <a:lnTo>
                  <a:pt x="6272783" y="178307"/>
                </a:lnTo>
                <a:lnTo>
                  <a:pt x="6275832" y="176784"/>
                </a:lnTo>
                <a:lnTo>
                  <a:pt x="6277356" y="176784"/>
                </a:lnTo>
                <a:lnTo>
                  <a:pt x="6280404" y="175260"/>
                </a:lnTo>
                <a:lnTo>
                  <a:pt x="6281928" y="173736"/>
                </a:lnTo>
                <a:lnTo>
                  <a:pt x="6284976" y="173736"/>
                </a:lnTo>
                <a:lnTo>
                  <a:pt x="6286500" y="172212"/>
                </a:lnTo>
                <a:lnTo>
                  <a:pt x="6289548" y="170687"/>
                </a:lnTo>
                <a:lnTo>
                  <a:pt x="6292596" y="170687"/>
                </a:lnTo>
                <a:lnTo>
                  <a:pt x="6294120" y="169163"/>
                </a:lnTo>
                <a:lnTo>
                  <a:pt x="6297168" y="169163"/>
                </a:lnTo>
                <a:lnTo>
                  <a:pt x="6298692" y="167639"/>
                </a:lnTo>
                <a:lnTo>
                  <a:pt x="6301740" y="166115"/>
                </a:lnTo>
                <a:lnTo>
                  <a:pt x="6303264" y="166115"/>
                </a:lnTo>
                <a:lnTo>
                  <a:pt x="6306311" y="164591"/>
                </a:lnTo>
                <a:lnTo>
                  <a:pt x="6309359" y="163067"/>
                </a:lnTo>
                <a:lnTo>
                  <a:pt x="6310883" y="163067"/>
                </a:lnTo>
                <a:lnTo>
                  <a:pt x="6313932" y="161543"/>
                </a:lnTo>
                <a:lnTo>
                  <a:pt x="6315456" y="160019"/>
                </a:lnTo>
                <a:lnTo>
                  <a:pt x="6318504" y="160019"/>
                </a:lnTo>
                <a:lnTo>
                  <a:pt x="6320028" y="158495"/>
                </a:lnTo>
                <a:lnTo>
                  <a:pt x="6323076" y="156972"/>
                </a:lnTo>
                <a:lnTo>
                  <a:pt x="6326124" y="156972"/>
                </a:lnTo>
                <a:lnTo>
                  <a:pt x="6327648" y="155448"/>
                </a:lnTo>
                <a:lnTo>
                  <a:pt x="6330696" y="153924"/>
                </a:lnTo>
                <a:lnTo>
                  <a:pt x="6332220" y="153924"/>
                </a:lnTo>
                <a:lnTo>
                  <a:pt x="6335268" y="152400"/>
                </a:lnTo>
                <a:lnTo>
                  <a:pt x="6336792" y="150875"/>
                </a:lnTo>
                <a:lnTo>
                  <a:pt x="6339840" y="150875"/>
                </a:lnTo>
                <a:lnTo>
                  <a:pt x="6342888" y="149351"/>
                </a:lnTo>
                <a:lnTo>
                  <a:pt x="6344411" y="149351"/>
                </a:lnTo>
                <a:lnTo>
                  <a:pt x="6347459" y="147827"/>
                </a:lnTo>
                <a:lnTo>
                  <a:pt x="6348983" y="146303"/>
                </a:lnTo>
                <a:lnTo>
                  <a:pt x="6352032" y="146303"/>
                </a:lnTo>
                <a:lnTo>
                  <a:pt x="6353556" y="144779"/>
                </a:lnTo>
                <a:lnTo>
                  <a:pt x="6356604" y="143255"/>
                </a:lnTo>
                <a:lnTo>
                  <a:pt x="6359652" y="143255"/>
                </a:lnTo>
                <a:lnTo>
                  <a:pt x="6361176" y="141731"/>
                </a:lnTo>
                <a:lnTo>
                  <a:pt x="6364224" y="140207"/>
                </a:lnTo>
                <a:lnTo>
                  <a:pt x="6365748" y="140207"/>
                </a:lnTo>
                <a:lnTo>
                  <a:pt x="6368796" y="138684"/>
                </a:lnTo>
                <a:lnTo>
                  <a:pt x="6370320" y="137160"/>
                </a:lnTo>
                <a:lnTo>
                  <a:pt x="6373368" y="137160"/>
                </a:lnTo>
                <a:lnTo>
                  <a:pt x="6376416" y="135636"/>
                </a:lnTo>
                <a:lnTo>
                  <a:pt x="6377940" y="134112"/>
                </a:lnTo>
                <a:lnTo>
                  <a:pt x="6380988" y="134112"/>
                </a:lnTo>
                <a:lnTo>
                  <a:pt x="6382511" y="132587"/>
                </a:lnTo>
                <a:lnTo>
                  <a:pt x="6385559" y="131063"/>
                </a:lnTo>
                <a:lnTo>
                  <a:pt x="6387083" y="131063"/>
                </a:lnTo>
                <a:lnTo>
                  <a:pt x="6390132" y="129539"/>
                </a:lnTo>
                <a:lnTo>
                  <a:pt x="6393180" y="129539"/>
                </a:lnTo>
                <a:lnTo>
                  <a:pt x="6394704" y="128015"/>
                </a:lnTo>
                <a:lnTo>
                  <a:pt x="6397752" y="126491"/>
                </a:lnTo>
                <a:lnTo>
                  <a:pt x="6399276" y="126491"/>
                </a:lnTo>
                <a:lnTo>
                  <a:pt x="6402324" y="124967"/>
                </a:lnTo>
                <a:lnTo>
                  <a:pt x="6403848" y="123443"/>
                </a:lnTo>
                <a:lnTo>
                  <a:pt x="6406896" y="123443"/>
                </a:lnTo>
                <a:lnTo>
                  <a:pt x="6409944" y="121919"/>
                </a:lnTo>
                <a:lnTo>
                  <a:pt x="6411468" y="120395"/>
                </a:lnTo>
                <a:lnTo>
                  <a:pt x="6414516" y="120395"/>
                </a:lnTo>
                <a:lnTo>
                  <a:pt x="6416040" y="118872"/>
                </a:lnTo>
                <a:lnTo>
                  <a:pt x="6419088" y="117348"/>
                </a:lnTo>
                <a:lnTo>
                  <a:pt x="6420611" y="117348"/>
                </a:lnTo>
                <a:lnTo>
                  <a:pt x="6423659" y="115824"/>
                </a:lnTo>
                <a:lnTo>
                  <a:pt x="6426708" y="114300"/>
                </a:lnTo>
                <a:lnTo>
                  <a:pt x="6428232" y="114300"/>
                </a:lnTo>
                <a:lnTo>
                  <a:pt x="6431280" y="112775"/>
                </a:lnTo>
                <a:lnTo>
                  <a:pt x="6432804" y="111251"/>
                </a:lnTo>
                <a:lnTo>
                  <a:pt x="6435852" y="111251"/>
                </a:lnTo>
                <a:lnTo>
                  <a:pt x="6437376" y="109727"/>
                </a:lnTo>
                <a:lnTo>
                  <a:pt x="6440424" y="109727"/>
                </a:lnTo>
                <a:lnTo>
                  <a:pt x="6443472" y="108203"/>
                </a:lnTo>
                <a:lnTo>
                  <a:pt x="6444996" y="106679"/>
                </a:lnTo>
                <a:lnTo>
                  <a:pt x="6448044" y="106679"/>
                </a:lnTo>
                <a:lnTo>
                  <a:pt x="6449568" y="105155"/>
                </a:lnTo>
                <a:lnTo>
                  <a:pt x="6452616" y="103631"/>
                </a:lnTo>
                <a:lnTo>
                  <a:pt x="6454140" y="103631"/>
                </a:lnTo>
                <a:lnTo>
                  <a:pt x="6457188" y="102107"/>
                </a:lnTo>
                <a:lnTo>
                  <a:pt x="6460235" y="100584"/>
                </a:lnTo>
                <a:lnTo>
                  <a:pt x="6461759" y="100584"/>
                </a:lnTo>
                <a:lnTo>
                  <a:pt x="6464808" y="99060"/>
                </a:lnTo>
                <a:lnTo>
                  <a:pt x="6466332" y="97536"/>
                </a:lnTo>
                <a:lnTo>
                  <a:pt x="6469380" y="97536"/>
                </a:lnTo>
                <a:lnTo>
                  <a:pt x="6470904" y="96012"/>
                </a:lnTo>
                <a:lnTo>
                  <a:pt x="6473952" y="94487"/>
                </a:lnTo>
                <a:lnTo>
                  <a:pt x="6477000" y="94487"/>
                </a:lnTo>
                <a:lnTo>
                  <a:pt x="6478524" y="92963"/>
                </a:lnTo>
                <a:lnTo>
                  <a:pt x="6481572" y="91439"/>
                </a:lnTo>
                <a:lnTo>
                  <a:pt x="6483096" y="91439"/>
                </a:lnTo>
                <a:lnTo>
                  <a:pt x="6486144" y="89915"/>
                </a:lnTo>
                <a:lnTo>
                  <a:pt x="6487668" y="89915"/>
                </a:lnTo>
                <a:lnTo>
                  <a:pt x="6490716" y="88391"/>
                </a:lnTo>
                <a:lnTo>
                  <a:pt x="6493764" y="86867"/>
                </a:lnTo>
                <a:lnTo>
                  <a:pt x="6495288" y="86867"/>
                </a:lnTo>
                <a:lnTo>
                  <a:pt x="6498335" y="85343"/>
                </a:lnTo>
                <a:lnTo>
                  <a:pt x="6499859" y="83819"/>
                </a:lnTo>
                <a:lnTo>
                  <a:pt x="6502908" y="83819"/>
                </a:lnTo>
                <a:lnTo>
                  <a:pt x="6504432" y="82295"/>
                </a:lnTo>
                <a:lnTo>
                  <a:pt x="6507480" y="80772"/>
                </a:lnTo>
                <a:lnTo>
                  <a:pt x="6510528" y="80772"/>
                </a:lnTo>
                <a:lnTo>
                  <a:pt x="6512052" y="79248"/>
                </a:lnTo>
                <a:lnTo>
                  <a:pt x="6515100" y="77724"/>
                </a:lnTo>
                <a:lnTo>
                  <a:pt x="6516624" y="77724"/>
                </a:lnTo>
                <a:lnTo>
                  <a:pt x="6519672" y="76200"/>
                </a:lnTo>
                <a:lnTo>
                  <a:pt x="6521196" y="74675"/>
                </a:lnTo>
                <a:lnTo>
                  <a:pt x="6524244" y="74675"/>
                </a:lnTo>
                <a:lnTo>
                  <a:pt x="6527292" y="73151"/>
                </a:lnTo>
                <a:lnTo>
                  <a:pt x="6528816" y="71627"/>
                </a:lnTo>
                <a:lnTo>
                  <a:pt x="6531864" y="71627"/>
                </a:lnTo>
                <a:lnTo>
                  <a:pt x="6533388" y="70103"/>
                </a:lnTo>
                <a:lnTo>
                  <a:pt x="6536435" y="70103"/>
                </a:lnTo>
                <a:lnTo>
                  <a:pt x="6537959" y="68579"/>
                </a:lnTo>
                <a:lnTo>
                  <a:pt x="6541008" y="67055"/>
                </a:lnTo>
                <a:lnTo>
                  <a:pt x="6544056" y="67055"/>
                </a:lnTo>
                <a:lnTo>
                  <a:pt x="6545580" y="65531"/>
                </a:lnTo>
                <a:lnTo>
                  <a:pt x="6548628" y="64007"/>
                </a:lnTo>
                <a:lnTo>
                  <a:pt x="6550152" y="64007"/>
                </a:lnTo>
                <a:lnTo>
                  <a:pt x="6553200" y="62484"/>
                </a:lnTo>
                <a:lnTo>
                  <a:pt x="6554724" y="60960"/>
                </a:lnTo>
                <a:lnTo>
                  <a:pt x="6557772" y="60960"/>
                </a:lnTo>
                <a:lnTo>
                  <a:pt x="6560820" y="59436"/>
                </a:lnTo>
                <a:lnTo>
                  <a:pt x="6562344" y="57912"/>
                </a:lnTo>
                <a:lnTo>
                  <a:pt x="6565392" y="57912"/>
                </a:lnTo>
                <a:lnTo>
                  <a:pt x="6566916" y="56387"/>
                </a:lnTo>
                <a:lnTo>
                  <a:pt x="6569964" y="54863"/>
                </a:lnTo>
                <a:lnTo>
                  <a:pt x="6571488" y="54863"/>
                </a:lnTo>
                <a:lnTo>
                  <a:pt x="6574535" y="53339"/>
                </a:lnTo>
                <a:lnTo>
                  <a:pt x="6577583" y="51815"/>
                </a:lnTo>
                <a:lnTo>
                  <a:pt x="6579108" y="51815"/>
                </a:lnTo>
                <a:lnTo>
                  <a:pt x="6582156" y="50291"/>
                </a:lnTo>
                <a:lnTo>
                  <a:pt x="6583680" y="48767"/>
                </a:lnTo>
                <a:lnTo>
                  <a:pt x="6586728" y="48767"/>
                </a:lnTo>
                <a:lnTo>
                  <a:pt x="6588252" y="47243"/>
                </a:lnTo>
                <a:lnTo>
                  <a:pt x="6591300" y="47243"/>
                </a:lnTo>
                <a:lnTo>
                  <a:pt x="6594348" y="45719"/>
                </a:lnTo>
                <a:lnTo>
                  <a:pt x="6595872" y="44195"/>
                </a:lnTo>
                <a:lnTo>
                  <a:pt x="6598920" y="44195"/>
                </a:lnTo>
                <a:lnTo>
                  <a:pt x="6600444" y="42672"/>
                </a:lnTo>
                <a:lnTo>
                  <a:pt x="6603492" y="41148"/>
                </a:lnTo>
                <a:lnTo>
                  <a:pt x="6605016" y="41148"/>
                </a:lnTo>
                <a:lnTo>
                  <a:pt x="6608064" y="39624"/>
                </a:lnTo>
                <a:lnTo>
                  <a:pt x="6611111" y="38100"/>
                </a:lnTo>
                <a:lnTo>
                  <a:pt x="6612635" y="38100"/>
                </a:lnTo>
                <a:lnTo>
                  <a:pt x="6615683" y="36575"/>
                </a:lnTo>
                <a:lnTo>
                  <a:pt x="6617208" y="35051"/>
                </a:lnTo>
                <a:lnTo>
                  <a:pt x="6620256" y="35051"/>
                </a:lnTo>
                <a:lnTo>
                  <a:pt x="6621780" y="33527"/>
                </a:lnTo>
                <a:lnTo>
                  <a:pt x="6624828" y="32003"/>
                </a:lnTo>
                <a:lnTo>
                  <a:pt x="6627876" y="32003"/>
                </a:lnTo>
                <a:lnTo>
                  <a:pt x="6629400" y="30479"/>
                </a:lnTo>
                <a:lnTo>
                  <a:pt x="6632448" y="28955"/>
                </a:lnTo>
                <a:lnTo>
                  <a:pt x="6633972" y="28955"/>
                </a:lnTo>
                <a:lnTo>
                  <a:pt x="6637020" y="27431"/>
                </a:lnTo>
                <a:lnTo>
                  <a:pt x="6638544" y="27431"/>
                </a:lnTo>
                <a:lnTo>
                  <a:pt x="6641592" y="25907"/>
                </a:lnTo>
                <a:lnTo>
                  <a:pt x="6644640" y="24384"/>
                </a:lnTo>
                <a:lnTo>
                  <a:pt x="6646164" y="24384"/>
                </a:lnTo>
                <a:lnTo>
                  <a:pt x="6649211" y="22860"/>
                </a:lnTo>
                <a:lnTo>
                  <a:pt x="6650735" y="21336"/>
                </a:lnTo>
                <a:lnTo>
                  <a:pt x="6653783" y="21336"/>
                </a:lnTo>
                <a:lnTo>
                  <a:pt x="6655308" y="19812"/>
                </a:lnTo>
                <a:lnTo>
                  <a:pt x="6658356" y="18287"/>
                </a:lnTo>
                <a:lnTo>
                  <a:pt x="6661404" y="18287"/>
                </a:lnTo>
                <a:lnTo>
                  <a:pt x="6662928" y="16763"/>
                </a:lnTo>
                <a:lnTo>
                  <a:pt x="6665976" y="15239"/>
                </a:lnTo>
                <a:lnTo>
                  <a:pt x="6667500" y="15239"/>
                </a:lnTo>
                <a:lnTo>
                  <a:pt x="6670548" y="13715"/>
                </a:lnTo>
                <a:lnTo>
                  <a:pt x="6672072" y="12191"/>
                </a:lnTo>
                <a:lnTo>
                  <a:pt x="6675120" y="12191"/>
                </a:lnTo>
                <a:lnTo>
                  <a:pt x="6678168" y="10667"/>
                </a:lnTo>
                <a:lnTo>
                  <a:pt x="6679692" y="9143"/>
                </a:lnTo>
                <a:lnTo>
                  <a:pt x="6682740" y="9143"/>
                </a:lnTo>
                <a:lnTo>
                  <a:pt x="6684264" y="7619"/>
                </a:lnTo>
                <a:lnTo>
                  <a:pt x="6687311" y="7619"/>
                </a:lnTo>
                <a:lnTo>
                  <a:pt x="6688835" y="6095"/>
                </a:lnTo>
                <a:lnTo>
                  <a:pt x="6691883" y="4572"/>
                </a:lnTo>
                <a:lnTo>
                  <a:pt x="6694932" y="4572"/>
                </a:lnTo>
                <a:lnTo>
                  <a:pt x="6696456" y="3048"/>
                </a:lnTo>
                <a:lnTo>
                  <a:pt x="6699504" y="1524"/>
                </a:lnTo>
                <a:lnTo>
                  <a:pt x="6701028" y="1524"/>
                </a:lnTo>
                <a:lnTo>
                  <a:pt x="6704076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875776" y="2528316"/>
            <a:ext cx="299085" cy="123825"/>
          </a:xfrm>
          <a:custGeom>
            <a:avLst/>
            <a:gdLst/>
            <a:ahLst/>
            <a:cxnLst/>
            <a:rect l="l" t="t" r="r" b="b"/>
            <a:pathLst>
              <a:path w="299084" h="123825">
                <a:moveTo>
                  <a:pt x="0" y="123444"/>
                </a:moveTo>
                <a:lnTo>
                  <a:pt x="1524" y="121920"/>
                </a:lnTo>
                <a:lnTo>
                  <a:pt x="4572" y="121920"/>
                </a:lnTo>
                <a:lnTo>
                  <a:pt x="7620" y="120396"/>
                </a:lnTo>
                <a:lnTo>
                  <a:pt x="9144" y="118872"/>
                </a:lnTo>
                <a:lnTo>
                  <a:pt x="12192" y="118872"/>
                </a:lnTo>
                <a:lnTo>
                  <a:pt x="13716" y="117348"/>
                </a:lnTo>
                <a:lnTo>
                  <a:pt x="16764" y="115824"/>
                </a:lnTo>
                <a:lnTo>
                  <a:pt x="18288" y="115824"/>
                </a:lnTo>
                <a:lnTo>
                  <a:pt x="21335" y="114300"/>
                </a:lnTo>
                <a:lnTo>
                  <a:pt x="24383" y="112775"/>
                </a:lnTo>
                <a:lnTo>
                  <a:pt x="25907" y="112775"/>
                </a:lnTo>
                <a:lnTo>
                  <a:pt x="28955" y="111251"/>
                </a:lnTo>
                <a:lnTo>
                  <a:pt x="30479" y="111251"/>
                </a:lnTo>
                <a:lnTo>
                  <a:pt x="33527" y="109728"/>
                </a:lnTo>
                <a:lnTo>
                  <a:pt x="35051" y="108204"/>
                </a:lnTo>
                <a:lnTo>
                  <a:pt x="38100" y="108204"/>
                </a:lnTo>
                <a:lnTo>
                  <a:pt x="41148" y="106680"/>
                </a:lnTo>
                <a:lnTo>
                  <a:pt x="42672" y="105156"/>
                </a:lnTo>
                <a:lnTo>
                  <a:pt x="45720" y="105156"/>
                </a:lnTo>
                <a:lnTo>
                  <a:pt x="47244" y="103632"/>
                </a:lnTo>
                <a:lnTo>
                  <a:pt x="50292" y="102108"/>
                </a:lnTo>
                <a:lnTo>
                  <a:pt x="51816" y="102108"/>
                </a:lnTo>
                <a:lnTo>
                  <a:pt x="54864" y="100584"/>
                </a:lnTo>
                <a:lnTo>
                  <a:pt x="57912" y="99060"/>
                </a:lnTo>
                <a:lnTo>
                  <a:pt x="59435" y="99060"/>
                </a:lnTo>
                <a:lnTo>
                  <a:pt x="62483" y="97536"/>
                </a:lnTo>
                <a:lnTo>
                  <a:pt x="64007" y="96012"/>
                </a:lnTo>
                <a:lnTo>
                  <a:pt x="67055" y="96012"/>
                </a:lnTo>
                <a:lnTo>
                  <a:pt x="68579" y="94487"/>
                </a:lnTo>
                <a:lnTo>
                  <a:pt x="71627" y="92963"/>
                </a:lnTo>
                <a:lnTo>
                  <a:pt x="74675" y="92963"/>
                </a:lnTo>
                <a:lnTo>
                  <a:pt x="76200" y="91439"/>
                </a:lnTo>
                <a:lnTo>
                  <a:pt x="79248" y="91439"/>
                </a:lnTo>
                <a:lnTo>
                  <a:pt x="80772" y="89916"/>
                </a:lnTo>
                <a:lnTo>
                  <a:pt x="83820" y="88392"/>
                </a:lnTo>
                <a:lnTo>
                  <a:pt x="85344" y="88392"/>
                </a:lnTo>
                <a:lnTo>
                  <a:pt x="88392" y="86868"/>
                </a:lnTo>
                <a:lnTo>
                  <a:pt x="91440" y="85344"/>
                </a:lnTo>
                <a:lnTo>
                  <a:pt x="92964" y="85344"/>
                </a:lnTo>
                <a:lnTo>
                  <a:pt x="96012" y="83820"/>
                </a:lnTo>
                <a:lnTo>
                  <a:pt x="97535" y="82296"/>
                </a:lnTo>
                <a:lnTo>
                  <a:pt x="100583" y="82296"/>
                </a:lnTo>
                <a:lnTo>
                  <a:pt x="102107" y="80772"/>
                </a:lnTo>
                <a:lnTo>
                  <a:pt x="105155" y="79248"/>
                </a:lnTo>
                <a:lnTo>
                  <a:pt x="108203" y="79248"/>
                </a:lnTo>
                <a:lnTo>
                  <a:pt x="109727" y="77724"/>
                </a:lnTo>
                <a:lnTo>
                  <a:pt x="112775" y="76200"/>
                </a:lnTo>
                <a:lnTo>
                  <a:pt x="114300" y="76200"/>
                </a:lnTo>
                <a:lnTo>
                  <a:pt x="117348" y="74675"/>
                </a:lnTo>
                <a:lnTo>
                  <a:pt x="118872" y="73151"/>
                </a:lnTo>
                <a:lnTo>
                  <a:pt x="121920" y="73151"/>
                </a:lnTo>
                <a:lnTo>
                  <a:pt x="124968" y="71628"/>
                </a:lnTo>
                <a:lnTo>
                  <a:pt x="126492" y="71628"/>
                </a:lnTo>
                <a:lnTo>
                  <a:pt x="129540" y="70104"/>
                </a:lnTo>
                <a:lnTo>
                  <a:pt x="131064" y="68580"/>
                </a:lnTo>
                <a:lnTo>
                  <a:pt x="134112" y="68580"/>
                </a:lnTo>
                <a:lnTo>
                  <a:pt x="135635" y="67056"/>
                </a:lnTo>
                <a:lnTo>
                  <a:pt x="138683" y="65532"/>
                </a:lnTo>
                <a:lnTo>
                  <a:pt x="141731" y="65532"/>
                </a:lnTo>
                <a:lnTo>
                  <a:pt x="143255" y="64008"/>
                </a:lnTo>
                <a:lnTo>
                  <a:pt x="146303" y="62484"/>
                </a:lnTo>
                <a:lnTo>
                  <a:pt x="147827" y="62484"/>
                </a:lnTo>
                <a:lnTo>
                  <a:pt x="150875" y="60960"/>
                </a:lnTo>
                <a:lnTo>
                  <a:pt x="152400" y="59436"/>
                </a:lnTo>
                <a:lnTo>
                  <a:pt x="155448" y="59436"/>
                </a:lnTo>
                <a:lnTo>
                  <a:pt x="158496" y="57912"/>
                </a:lnTo>
                <a:lnTo>
                  <a:pt x="160020" y="56387"/>
                </a:lnTo>
                <a:lnTo>
                  <a:pt x="163068" y="56387"/>
                </a:lnTo>
                <a:lnTo>
                  <a:pt x="164592" y="54863"/>
                </a:lnTo>
                <a:lnTo>
                  <a:pt x="167640" y="53339"/>
                </a:lnTo>
                <a:lnTo>
                  <a:pt x="169164" y="53339"/>
                </a:lnTo>
                <a:lnTo>
                  <a:pt x="172212" y="51816"/>
                </a:lnTo>
                <a:lnTo>
                  <a:pt x="175259" y="51816"/>
                </a:lnTo>
                <a:lnTo>
                  <a:pt x="176783" y="50292"/>
                </a:lnTo>
                <a:lnTo>
                  <a:pt x="179831" y="48768"/>
                </a:lnTo>
                <a:lnTo>
                  <a:pt x="181355" y="48768"/>
                </a:lnTo>
                <a:lnTo>
                  <a:pt x="184403" y="47244"/>
                </a:lnTo>
                <a:lnTo>
                  <a:pt x="185927" y="45720"/>
                </a:lnTo>
                <a:lnTo>
                  <a:pt x="188975" y="45720"/>
                </a:lnTo>
                <a:lnTo>
                  <a:pt x="192024" y="44196"/>
                </a:lnTo>
                <a:lnTo>
                  <a:pt x="193548" y="42672"/>
                </a:lnTo>
                <a:lnTo>
                  <a:pt x="196596" y="42672"/>
                </a:lnTo>
                <a:lnTo>
                  <a:pt x="198120" y="41148"/>
                </a:lnTo>
                <a:lnTo>
                  <a:pt x="201168" y="39624"/>
                </a:lnTo>
                <a:lnTo>
                  <a:pt x="202692" y="39624"/>
                </a:lnTo>
                <a:lnTo>
                  <a:pt x="205740" y="38100"/>
                </a:lnTo>
                <a:lnTo>
                  <a:pt x="208788" y="36575"/>
                </a:lnTo>
                <a:lnTo>
                  <a:pt x="210312" y="36575"/>
                </a:lnTo>
                <a:lnTo>
                  <a:pt x="213359" y="35051"/>
                </a:lnTo>
                <a:lnTo>
                  <a:pt x="214883" y="33528"/>
                </a:lnTo>
                <a:lnTo>
                  <a:pt x="217931" y="33528"/>
                </a:lnTo>
                <a:lnTo>
                  <a:pt x="219455" y="32004"/>
                </a:lnTo>
                <a:lnTo>
                  <a:pt x="222503" y="30480"/>
                </a:lnTo>
                <a:lnTo>
                  <a:pt x="225551" y="30480"/>
                </a:lnTo>
                <a:lnTo>
                  <a:pt x="227075" y="28956"/>
                </a:lnTo>
                <a:lnTo>
                  <a:pt x="230124" y="28956"/>
                </a:lnTo>
                <a:lnTo>
                  <a:pt x="231648" y="27432"/>
                </a:lnTo>
                <a:lnTo>
                  <a:pt x="234696" y="25908"/>
                </a:lnTo>
                <a:lnTo>
                  <a:pt x="236220" y="25908"/>
                </a:lnTo>
                <a:lnTo>
                  <a:pt x="239268" y="24384"/>
                </a:lnTo>
                <a:lnTo>
                  <a:pt x="242316" y="22860"/>
                </a:lnTo>
                <a:lnTo>
                  <a:pt x="243840" y="22860"/>
                </a:lnTo>
                <a:lnTo>
                  <a:pt x="246888" y="21336"/>
                </a:lnTo>
                <a:lnTo>
                  <a:pt x="248412" y="19812"/>
                </a:lnTo>
                <a:lnTo>
                  <a:pt x="251459" y="19812"/>
                </a:lnTo>
                <a:lnTo>
                  <a:pt x="252983" y="18287"/>
                </a:lnTo>
                <a:lnTo>
                  <a:pt x="256031" y="16763"/>
                </a:lnTo>
                <a:lnTo>
                  <a:pt x="259079" y="16763"/>
                </a:lnTo>
                <a:lnTo>
                  <a:pt x="260603" y="15239"/>
                </a:lnTo>
                <a:lnTo>
                  <a:pt x="263651" y="13716"/>
                </a:lnTo>
                <a:lnTo>
                  <a:pt x="265175" y="13716"/>
                </a:lnTo>
                <a:lnTo>
                  <a:pt x="268224" y="12192"/>
                </a:lnTo>
                <a:lnTo>
                  <a:pt x="269748" y="10668"/>
                </a:lnTo>
                <a:lnTo>
                  <a:pt x="272796" y="10668"/>
                </a:lnTo>
                <a:lnTo>
                  <a:pt x="275844" y="9144"/>
                </a:lnTo>
                <a:lnTo>
                  <a:pt x="277368" y="9144"/>
                </a:lnTo>
                <a:lnTo>
                  <a:pt x="280416" y="7620"/>
                </a:lnTo>
                <a:lnTo>
                  <a:pt x="281940" y="6096"/>
                </a:lnTo>
                <a:lnTo>
                  <a:pt x="284988" y="6096"/>
                </a:lnTo>
                <a:lnTo>
                  <a:pt x="286512" y="4572"/>
                </a:lnTo>
                <a:lnTo>
                  <a:pt x="289559" y="3048"/>
                </a:lnTo>
                <a:lnTo>
                  <a:pt x="292607" y="3048"/>
                </a:lnTo>
                <a:lnTo>
                  <a:pt x="294131" y="1524"/>
                </a:lnTo>
                <a:lnTo>
                  <a:pt x="297179" y="0"/>
                </a:lnTo>
                <a:lnTo>
                  <a:pt x="298703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91639" y="5608320"/>
            <a:ext cx="480059" cy="18415"/>
          </a:xfrm>
          <a:custGeom>
            <a:avLst/>
            <a:gdLst/>
            <a:ahLst/>
            <a:cxnLst/>
            <a:rect l="l" t="t" r="r" b="b"/>
            <a:pathLst>
              <a:path w="480060" h="18414">
                <a:moveTo>
                  <a:pt x="0" y="18287"/>
                </a:moveTo>
                <a:lnTo>
                  <a:pt x="0" y="18287"/>
                </a:lnTo>
                <a:lnTo>
                  <a:pt x="15240" y="18287"/>
                </a:lnTo>
                <a:lnTo>
                  <a:pt x="16764" y="16763"/>
                </a:lnTo>
                <a:lnTo>
                  <a:pt x="79248" y="16763"/>
                </a:lnTo>
                <a:lnTo>
                  <a:pt x="82296" y="15239"/>
                </a:lnTo>
                <a:lnTo>
                  <a:pt x="132587" y="15239"/>
                </a:lnTo>
                <a:lnTo>
                  <a:pt x="134112" y="13715"/>
                </a:lnTo>
                <a:lnTo>
                  <a:pt x="179832" y="13715"/>
                </a:lnTo>
                <a:lnTo>
                  <a:pt x="182880" y="12191"/>
                </a:lnTo>
                <a:lnTo>
                  <a:pt x="222504" y="12191"/>
                </a:lnTo>
                <a:lnTo>
                  <a:pt x="225552" y="10667"/>
                </a:lnTo>
                <a:lnTo>
                  <a:pt x="262128" y="10667"/>
                </a:lnTo>
                <a:lnTo>
                  <a:pt x="263652" y="9143"/>
                </a:lnTo>
                <a:lnTo>
                  <a:pt x="301752" y="9143"/>
                </a:lnTo>
                <a:lnTo>
                  <a:pt x="304800" y="7619"/>
                </a:lnTo>
                <a:lnTo>
                  <a:pt x="338328" y="7619"/>
                </a:lnTo>
                <a:lnTo>
                  <a:pt x="339852" y="6095"/>
                </a:lnTo>
                <a:lnTo>
                  <a:pt x="376428" y="6095"/>
                </a:lnTo>
                <a:lnTo>
                  <a:pt x="379476" y="4571"/>
                </a:lnTo>
                <a:lnTo>
                  <a:pt x="409956" y="4571"/>
                </a:lnTo>
                <a:lnTo>
                  <a:pt x="413004" y="3047"/>
                </a:lnTo>
                <a:lnTo>
                  <a:pt x="443484" y="3047"/>
                </a:lnTo>
                <a:lnTo>
                  <a:pt x="446532" y="1523"/>
                </a:lnTo>
                <a:lnTo>
                  <a:pt x="477012" y="1523"/>
                </a:lnTo>
                <a:lnTo>
                  <a:pt x="480060" y="0"/>
                </a:lnTo>
              </a:path>
            </a:pathLst>
          </a:custGeom>
          <a:ln w="18288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171700" y="3439667"/>
            <a:ext cx="6704330" cy="2169160"/>
          </a:xfrm>
          <a:custGeom>
            <a:avLst/>
            <a:gdLst/>
            <a:ahLst/>
            <a:cxnLst/>
            <a:rect l="l" t="t" r="r" b="b"/>
            <a:pathLst>
              <a:path w="6704330" h="2169160">
                <a:moveTo>
                  <a:pt x="0" y="2168652"/>
                </a:moveTo>
                <a:lnTo>
                  <a:pt x="0" y="2168652"/>
                </a:lnTo>
                <a:lnTo>
                  <a:pt x="27431" y="2168652"/>
                </a:lnTo>
                <a:lnTo>
                  <a:pt x="30480" y="2167128"/>
                </a:lnTo>
                <a:lnTo>
                  <a:pt x="59436" y="2167128"/>
                </a:lnTo>
                <a:lnTo>
                  <a:pt x="60960" y="2165604"/>
                </a:lnTo>
                <a:lnTo>
                  <a:pt x="88392" y="2165604"/>
                </a:lnTo>
                <a:lnTo>
                  <a:pt x="89916" y="2164080"/>
                </a:lnTo>
                <a:lnTo>
                  <a:pt x="117348" y="2164080"/>
                </a:lnTo>
                <a:lnTo>
                  <a:pt x="118872" y="2162556"/>
                </a:lnTo>
                <a:lnTo>
                  <a:pt x="144780" y="2162556"/>
                </a:lnTo>
                <a:lnTo>
                  <a:pt x="147827" y="2161032"/>
                </a:lnTo>
                <a:lnTo>
                  <a:pt x="173736" y="2161032"/>
                </a:lnTo>
                <a:lnTo>
                  <a:pt x="176783" y="2159508"/>
                </a:lnTo>
                <a:lnTo>
                  <a:pt x="201168" y="2159508"/>
                </a:lnTo>
                <a:lnTo>
                  <a:pt x="202692" y="2157984"/>
                </a:lnTo>
                <a:lnTo>
                  <a:pt x="227075" y="2157984"/>
                </a:lnTo>
                <a:lnTo>
                  <a:pt x="228600" y="2156460"/>
                </a:lnTo>
                <a:lnTo>
                  <a:pt x="252983" y="2156460"/>
                </a:lnTo>
                <a:lnTo>
                  <a:pt x="256031" y="2154936"/>
                </a:lnTo>
                <a:lnTo>
                  <a:pt x="277368" y="2154936"/>
                </a:lnTo>
                <a:lnTo>
                  <a:pt x="278892" y="2153412"/>
                </a:lnTo>
                <a:lnTo>
                  <a:pt x="303275" y="2153412"/>
                </a:lnTo>
                <a:lnTo>
                  <a:pt x="306324" y="2151888"/>
                </a:lnTo>
                <a:lnTo>
                  <a:pt x="327660" y="2151888"/>
                </a:lnTo>
                <a:lnTo>
                  <a:pt x="329183" y="2150364"/>
                </a:lnTo>
                <a:lnTo>
                  <a:pt x="352044" y="2150364"/>
                </a:lnTo>
                <a:lnTo>
                  <a:pt x="353568" y="2148840"/>
                </a:lnTo>
                <a:lnTo>
                  <a:pt x="374904" y="2148840"/>
                </a:lnTo>
                <a:lnTo>
                  <a:pt x="377951" y="2147316"/>
                </a:lnTo>
                <a:lnTo>
                  <a:pt x="399288" y="2147316"/>
                </a:lnTo>
                <a:lnTo>
                  <a:pt x="402336" y="2145792"/>
                </a:lnTo>
                <a:lnTo>
                  <a:pt x="423672" y="2145792"/>
                </a:lnTo>
                <a:lnTo>
                  <a:pt x="425195" y="2144268"/>
                </a:lnTo>
                <a:lnTo>
                  <a:pt x="445007" y="2144268"/>
                </a:lnTo>
                <a:lnTo>
                  <a:pt x="446531" y="2142744"/>
                </a:lnTo>
                <a:lnTo>
                  <a:pt x="469392" y="2142744"/>
                </a:lnTo>
                <a:lnTo>
                  <a:pt x="470916" y="2141220"/>
                </a:lnTo>
                <a:lnTo>
                  <a:pt x="490727" y="2141220"/>
                </a:lnTo>
                <a:lnTo>
                  <a:pt x="492251" y="2139696"/>
                </a:lnTo>
                <a:lnTo>
                  <a:pt x="512063" y="2139696"/>
                </a:lnTo>
                <a:lnTo>
                  <a:pt x="513588" y="2138172"/>
                </a:lnTo>
                <a:lnTo>
                  <a:pt x="536448" y="2138172"/>
                </a:lnTo>
                <a:lnTo>
                  <a:pt x="537972" y="2136648"/>
                </a:lnTo>
                <a:lnTo>
                  <a:pt x="557783" y="2136648"/>
                </a:lnTo>
                <a:lnTo>
                  <a:pt x="559307" y="2135124"/>
                </a:lnTo>
                <a:lnTo>
                  <a:pt x="579119" y="2135124"/>
                </a:lnTo>
                <a:lnTo>
                  <a:pt x="580644" y="2133600"/>
                </a:lnTo>
                <a:lnTo>
                  <a:pt x="600456" y="2133600"/>
                </a:lnTo>
                <a:lnTo>
                  <a:pt x="603504" y="2132076"/>
                </a:lnTo>
                <a:lnTo>
                  <a:pt x="620268" y="2132076"/>
                </a:lnTo>
                <a:lnTo>
                  <a:pt x="621792" y="2130552"/>
                </a:lnTo>
                <a:lnTo>
                  <a:pt x="641604" y="2130552"/>
                </a:lnTo>
                <a:lnTo>
                  <a:pt x="643127" y="2129028"/>
                </a:lnTo>
                <a:lnTo>
                  <a:pt x="662939" y="2129028"/>
                </a:lnTo>
                <a:lnTo>
                  <a:pt x="664463" y="2127504"/>
                </a:lnTo>
                <a:lnTo>
                  <a:pt x="681227" y="2127504"/>
                </a:lnTo>
                <a:lnTo>
                  <a:pt x="684276" y="2125980"/>
                </a:lnTo>
                <a:lnTo>
                  <a:pt x="704088" y="2125980"/>
                </a:lnTo>
                <a:lnTo>
                  <a:pt x="705612" y="2124456"/>
                </a:lnTo>
                <a:lnTo>
                  <a:pt x="722376" y="2124456"/>
                </a:lnTo>
                <a:lnTo>
                  <a:pt x="725424" y="2122932"/>
                </a:lnTo>
                <a:lnTo>
                  <a:pt x="743712" y="2122932"/>
                </a:lnTo>
                <a:lnTo>
                  <a:pt x="746760" y="2121408"/>
                </a:lnTo>
                <a:lnTo>
                  <a:pt x="763524" y="2121408"/>
                </a:lnTo>
                <a:lnTo>
                  <a:pt x="765048" y="2119884"/>
                </a:lnTo>
                <a:lnTo>
                  <a:pt x="781812" y="2119884"/>
                </a:lnTo>
                <a:lnTo>
                  <a:pt x="784860" y="2118360"/>
                </a:lnTo>
                <a:lnTo>
                  <a:pt x="801624" y="2118360"/>
                </a:lnTo>
                <a:lnTo>
                  <a:pt x="804672" y="2116836"/>
                </a:lnTo>
                <a:lnTo>
                  <a:pt x="821436" y="2116836"/>
                </a:lnTo>
                <a:lnTo>
                  <a:pt x="822960" y="2115312"/>
                </a:lnTo>
                <a:lnTo>
                  <a:pt x="839724" y="2115312"/>
                </a:lnTo>
                <a:lnTo>
                  <a:pt x="842772" y="2113788"/>
                </a:lnTo>
                <a:lnTo>
                  <a:pt x="859536" y="2113788"/>
                </a:lnTo>
                <a:lnTo>
                  <a:pt x="861060" y="2112264"/>
                </a:lnTo>
                <a:lnTo>
                  <a:pt x="876300" y="2112264"/>
                </a:lnTo>
                <a:lnTo>
                  <a:pt x="877824" y="2110740"/>
                </a:lnTo>
                <a:lnTo>
                  <a:pt x="894588" y="2110740"/>
                </a:lnTo>
                <a:lnTo>
                  <a:pt x="897636" y="2109216"/>
                </a:lnTo>
                <a:lnTo>
                  <a:pt x="914400" y="2109216"/>
                </a:lnTo>
                <a:lnTo>
                  <a:pt x="915924" y="2107692"/>
                </a:lnTo>
                <a:lnTo>
                  <a:pt x="932688" y="2107692"/>
                </a:lnTo>
                <a:lnTo>
                  <a:pt x="935736" y="2106168"/>
                </a:lnTo>
                <a:lnTo>
                  <a:pt x="949451" y="2106168"/>
                </a:lnTo>
                <a:lnTo>
                  <a:pt x="952500" y="2104644"/>
                </a:lnTo>
                <a:lnTo>
                  <a:pt x="969263" y="2104644"/>
                </a:lnTo>
                <a:lnTo>
                  <a:pt x="970788" y="2103120"/>
                </a:lnTo>
                <a:lnTo>
                  <a:pt x="986027" y="2103120"/>
                </a:lnTo>
                <a:lnTo>
                  <a:pt x="987551" y="2101596"/>
                </a:lnTo>
                <a:lnTo>
                  <a:pt x="1002792" y="2101596"/>
                </a:lnTo>
                <a:lnTo>
                  <a:pt x="1004316" y="2100072"/>
                </a:lnTo>
                <a:lnTo>
                  <a:pt x="1021080" y="2100072"/>
                </a:lnTo>
                <a:lnTo>
                  <a:pt x="1024127" y="2098548"/>
                </a:lnTo>
                <a:lnTo>
                  <a:pt x="1037844" y="2098548"/>
                </a:lnTo>
                <a:lnTo>
                  <a:pt x="1040892" y="2097024"/>
                </a:lnTo>
                <a:lnTo>
                  <a:pt x="1054608" y="2097024"/>
                </a:lnTo>
                <a:lnTo>
                  <a:pt x="1057656" y="2095500"/>
                </a:lnTo>
                <a:lnTo>
                  <a:pt x="1074420" y="2095500"/>
                </a:lnTo>
                <a:lnTo>
                  <a:pt x="1077468" y="2093976"/>
                </a:lnTo>
                <a:lnTo>
                  <a:pt x="1091184" y="2093976"/>
                </a:lnTo>
                <a:lnTo>
                  <a:pt x="1094232" y="2092452"/>
                </a:lnTo>
                <a:lnTo>
                  <a:pt x="1107948" y="2092452"/>
                </a:lnTo>
                <a:lnTo>
                  <a:pt x="1110996" y="2090928"/>
                </a:lnTo>
                <a:lnTo>
                  <a:pt x="1124712" y="2090928"/>
                </a:lnTo>
                <a:lnTo>
                  <a:pt x="1127760" y="2089404"/>
                </a:lnTo>
                <a:lnTo>
                  <a:pt x="1141476" y="2089404"/>
                </a:lnTo>
                <a:lnTo>
                  <a:pt x="1144524" y="2087880"/>
                </a:lnTo>
                <a:lnTo>
                  <a:pt x="1158239" y="2087880"/>
                </a:lnTo>
                <a:lnTo>
                  <a:pt x="1161288" y="2086356"/>
                </a:lnTo>
                <a:lnTo>
                  <a:pt x="1175003" y="2086356"/>
                </a:lnTo>
                <a:lnTo>
                  <a:pt x="1178052" y="2084832"/>
                </a:lnTo>
                <a:lnTo>
                  <a:pt x="1191767" y="2084832"/>
                </a:lnTo>
                <a:lnTo>
                  <a:pt x="1194815" y="2083308"/>
                </a:lnTo>
                <a:lnTo>
                  <a:pt x="1208532" y="2083308"/>
                </a:lnTo>
                <a:lnTo>
                  <a:pt x="1211579" y="2081784"/>
                </a:lnTo>
                <a:lnTo>
                  <a:pt x="1225296" y="2081784"/>
                </a:lnTo>
                <a:lnTo>
                  <a:pt x="1228344" y="2080260"/>
                </a:lnTo>
                <a:lnTo>
                  <a:pt x="1239012" y="2080260"/>
                </a:lnTo>
                <a:lnTo>
                  <a:pt x="1242060" y="2078736"/>
                </a:lnTo>
                <a:lnTo>
                  <a:pt x="1255776" y="2078736"/>
                </a:lnTo>
                <a:lnTo>
                  <a:pt x="1258824" y="2077212"/>
                </a:lnTo>
                <a:lnTo>
                  <a:pt x="1272539" y="2077212"/>
                </a:lnTo>
                <a:lnTo>
                  <a:pt x="1275588" y="2075688"/>
                </a:lnTo>
                <a:lnTo>
                  <a:pt x="1287779" y="2075688"/>
                </a:lnTo>
                <a:lnTo>
                  <a:pt x="1289303" y="2074164"/>
                </a:lnTo>
                <a:lnTo>
                  <a:pt x="1304544" y="2074164"/>
                </a:lnTo>
                <a:lnTo>
                  <a:pt x="1306067" y="2072640"/>
                </a:lnTo>
                <a:lnTo>
                  <a:pt x="1318260" y="2072640"/>
                </a:lnTo>
                <a:lnTo>
                  <a:pt x="1321308" y="2071116"/>
                </a:lnTo>
                <a:lnTo>
                  <a:pt x="1335024" y="2071116"/>
                </a:lnTo>
                <a:lnTo>
                  <a:pt x="1338072" y="2069592"/>
                </a:lnTo>
                <a:lnTo>
                  <a:pt x="1350264" y="2069592"/>
                </a:lnTo>
                <a:lnTo>
                  <a:pt x="1351788" y="2068068"/>
                </a:lnTo>
                <a:lnTo>
                  <a:pt x="1367027" y="2068068"/>
                </a:lnTo>
                <a:lnTo>
                  <a:pt x="1368552" y="2066544"/>
                </a:lnTo>
                <a:lnTo>
                  <a:pt x="1380744" y="2066544"/>
                </a:lnTo>
                <a:lnTo>
                  <a:pt x="1383791" y="2065020"/>
                </a:lnTo>
                <a:lnTo>
                  <a:pt x="1395984" y="2065020"/>
                </a:lnTo>
                <a:lnTo>
                  <a:pt x="1397508" y="2063496"/>
                </a:lnTo>
                <a:lnTo>
                  <a:pt x="1412748" y="2063496"/>
                </a:lnTo>
                <a:lnTo>
                  <a:pt x="1414272" y="2061972"/>
                </a:lnTo>
                <a:lnTo>
                  <a:pt x="1426464" y="2061972"/>
                </a:lnTo>
                <a:lnTo>
                  <a:pt x="1429512" y="2060448"/>
                </a:lnTo>
                <a:lnTo>
                  <a:pt x="1440179" y="2060448"/>
                </a:lnTo>
                <a:lnTo>
                  <a:pt x="1443227" y="2058924"/>
                </a:lnTo>
                <a:lnTo>
                  <a:pt x="1455420" y="2058924"/>
                </a:lnTo>
                <a:lnTo>
                  <a:pt x="1456944" y="2057400"/>
                </a:lnTo>
                <a:lnTo>
                  <a:pt x="1472184" y="2057400"/>
                </a:lnTo>
                <a:lnTo>
                  <a:pt x="1473708" y="2055876"/>
                </a:lnTo>
                <a:lnTo>
                  <a:pt x="1485900" y="2055876"/>
                </a:lnTo>
                <a:lnTo>
                  <a:pt x="1488948" y="2054352"/>
                </a:lnTo>
                <a:lnTo>
                  <a:pt x="1501139" y="2054352"/>
                </a:lnTo>
                <a:lnTo>
                  <a:pt x="1502664" y="2052828"/>
                </a:lnTo>
                <a:lnTo>
                  <a:pt x="1514855" y="2052828"/>
                </a:lnTo>
                <a:lnTo>
                  <a:pt x="1517903" y="2051304"/>
                </a:lnTo>
                <a:lnTo>
                  <a:pt x="1530096" y="2051304"/>
                </a:lnTo>
                <a:lnTo>
                  <a:pt x="1531620" y="2049780"/>
                </a:lnTo>
                <a:lnTo>
                  <a:pt x="1543812" y="2049780"/>
                </a:lnTo>
                <a:lnTo>
                  <a:pt x="1546860" y="2048256"/>
                </a:lnTo>
                <a:lnTo>
                  <a:pt x="1557527" y="2048256"/>
                </a:lnTo>
                <a:lnTo>
                  <a:pt x="1560576" y="2046732"/>
                </a:lnTo>
                <a:lnTo>
                  <a:pt x="1572767" y="2046732"/>
                </a:lnTo>
                <a:lnTo>
                  <a:pt x="1574291" y="2045208"/>
                </a:lnTo>
                <a:lnTo>
                  <a:pt x="1586484" y="2045208"/>
                </a:lnTo>
                <a:lnTo>
                  <a:pt x="1589532" y="2043684"/>
                </a:lnTo>
                <a:lnTo>
                  <a:pt x="1601724" y="2043684"/>
                </a:lnTo>
                <a:lnTo>
                  <a:pt x="1603248" y="2042160"/>
                </a:lnTo>
                <a:lnTo>
                  <a:pt x="1615439" y="2042160"/>
                </a:lnTo>
                <a:lnTo>
                  <a:pt x="1618488" y="2040636"/>
                </a:lnTo>
                <a:lnTo>
                  <a:pt x="1620012" y="2040636"/>
                </a:lnTo>
                <a:lnTo>
                  <a:pt x="1623060" y="2040636"/>
                </a:lnTo>
                <a:lnTo>
                  <a:pt x="1624584" y="2040636"/>
                </a:lnTo>
                <a:lnTo>
                  <a:pt x="1627632" y="2040636"/>
                </a:lnTo>
                <a:lnTo>
                  <a:pt x="1630679" y="2039112"/>
                </a:lnTo>
                <a:lnTo>
                  <a:pt x="1641348" y="2039112"/>
                </a:lnTo>
                <a:lnTo>
                  <a:pt x="1644396" y="2037588"/>
                </a:lnTo>
                <a:lnTo>
                  <a:pt x="1656588" y="2037588"/>
                </a:lnTo>
                <a:lnTo>
                  <a:pt x="1658112" y="2036064"/>
                </a:lnTo>
                <a:lnTo>
                  <a:pt x="1670303" y="2036064"/>
                </a:lnTo>
                <a:lnTo>
                  <a:pt x="1673352" y="2034540"/>
                </a:lnTo>
                <a:lnTo>
                  <a:pt x="1674876" y="2034540"/>
                </a:lnTo>
                <a:lnTo>
                  <a:pt x="1677924" y="2034540"/>
                </a:lnTo>
                <a:lnTo>
                  <a:pt x="1680972" y="2034540"/>
                </a:lnTo>
                <a:lnTo>
                  <a:pt x="1682496" y="2034540"/>
                </a:lnTo>
                <a:lnTo>
                  <a:pt x="1685544" y="2033016"/>
                </a:lnTo>
                <a:lnTo>
                  <a:pt x="1697736" y="2033016"/>
                </a:lnTo>
                <a:lnTo>
                  <a:pt x="1699260" y="2031492"/>
                </a:lnTo>
                <a:lnTo>
                  <a:pt x="1711452" y="2031492"/>
                </a:lnTo>
                <a:lnTo>
                  <a:pt x="1714500" y="2029968"/>
                </a:lnTo>
                <a:lnTo>
                  <a:pt x="1716024" y="2029968"/>
                </a:lnTo>
                <a:lnTo>
                  <a:pt x="1719072" y="2029968"/>
                </a:lnTo>
                <a:lnTo>
                  <a:pt x="1720596" y="2029968"/>
                </a:lnTo>
                <a:lnTo>
                  <a:pt x="1723644" y="2029968"/>
                </a:lnTo>
                <a:lnTo>
                  <a:pt x="1725167" y="2028444"/>
                </a:lnTo>
                <a:lnTo>
                  <a:pt x="1737360" y="2028444"/>
                </a:lnTo>
                <a:lnTo>
                  <a:pt x="1740408" y="2026920"/>
                </a:lnTo>
                <a:lnTo>
                  <a:pt x="1741932" y="2026920"/>
                </a:lnTo>
                <a:lnTo>
                  <a:pt x="1744979" y="2026920"/>
                </a:lnTo>
                <a:lnTo>
                  <a:pt x="1748027" y="2026920"/>
                </a:lnTo>
                <a:lnTo>
                  <a:pt x="1749552" y="2026920"/>
                </a:lnTo>
                <a:lnTo>
                  <a:pt x="1752600" y="2025396"/>
                </a:lnTo>
                <a:lnTo>
                  <a:pt x="1764791" y="2025396"/>
                </a:lnTo>
                <a:lnTo>
                  <a:pt x="1766315" y="2023872"/>
                </a:lnTo>
                <a:lnTo>
                  <a:pt x="1778508" y="2023872"/>
                </a:lnTo>
                <a:lnTo>
                  <a:pt x="1781555" y="2022348"/>
                </a:lnTo>
                <a:lnTo>
                  <a:pt x="1783079" y="2022348"/>
                </a:lnTo>
                <a:lnTo>
                  <a:pt x="1786127" y="2022348"/>
                </a:lnTo>
                <a:lnTo>
                  <a:pt x="1787652" y="2022348"/>
                </a:lnTo>
                <a:lnTo>
                  <a:pt x="1790700" y="2022348"/>
                </a:lnTo>
                <a:lnTo>
                  <a:pt x="1792224" y="2020824"/>
                </a:lnTo>
                <a:lnTo>
                  <a:pt x="1804415" y="2020824"/>
                </a:lnTo>
                <a:lnTo>
                  <a:pt x="1807464" y="2019300"/>
                </a:lnTo>
                <a:lnTo>
                  <a:pt x="1808988" y="2019300"/>
                </a:lnTo>
                <a:lnTo>
                  <a:pt x="1812036" y="2019300"/>
                </a:lnTo>
                <a:lnTo>
                  <a:pt x="1815084" y="2019300"/>
                </a:lnTo>
                <a:lnTo>
                  <a:pt x="1816608" y="2019300"/>
                </a:lnTo>
                <a:lnTo>
                  <a:pt x="1819655" y="2017776"/>
                </a:lnTo>
                <a:lnTo>
                  <a:pt x="1821179" y="2017776"/>
                </a:lnTo>
                <a:lnTo>
                  <a:pt x="1824227" y="2017776"/>
                </a:lnTo>
                <a:lnTo>
                  <a:pt x="1825752" y="2017776"/>
                </a:lnTo>
                <a:lnTo>
                  <a:pt x="1828800" y="2017776"/>
                </a:lnTo>
                <a:lnTo>
                  <a:pt x="1831848" y="2016252"/>
                </a:lnTo>
                <a:lnTo>
                  <a:pt x="1842515" y="2016252"/>
                </a:lnTo>
                <a:lnTo>
                  <a:pt x="1845564" y="2014728"/>
                </a:lnTo>
                <a:lnTo>
                  <a:pt x="1848612" y="2014728"/>
                </a:lnTo>
                <a:lnTo>
                  <a:pt x="1850136" y="2014728"/>
                </a:lnTo>
                <a:lnTo>
                  <a:pt x="1853184" y="2014728"/>
                </a:lnTo>
                <a:lnTo>
                  <a:pt x="1854708" y="2014728"/>
                </a:lnTo>
                <a:lnTo>
                  <a:pt x="1857755" y="2013204"/>
                </a:lnTo>
                <a:lnTo>
                  <a:pt x="1859279" y="2013204"/>
                </a:lnTo>
                <a:lnTo>
                  <a:pt x="1862327" y="2013204"/>
                </a:lnTo>
                <a:lnTo>
                  <a:pt x="1865376" y="2013204"/>
                </a:lnTo>
                <a:lnTo>
                  <a:pt x="1866900" y="2013204"/>
                </a:lnTo>
                <a:lnTo>
                  <a:pt x="1869948" y="2011680"/>
                </a:lnTo>
                <a:lnTo>
                  <a:pt x="1882139" y="2011680"/>
                </a:lnTo>
                <a:lnTo>
                  <a:pt x="1883664" y="2010156"/>
                </a:lnTo>
                <a:lnTo>
                  <a:pt x="1886712" y="2010156"/>
                </a:lnTo>
                <a:lnTo>
                  <a:pt x="1888236" y="2010156"/>
                </a:lnTo>
                <a:lnTo>
                  <a:pt x="1891284" y="2010156"/>
                </a:lnTo>
                <a:lnTo>
                  <a:pt x="1892808" y="2010156"/>
                </a:lnTo>
                <a:lnTo>
                  <a:pt x="1895855" y="2008632"/>
                </a:lnTo>
                <a:lnTo>
                  <a:pt x="1898903" y="2008632"/>
                </a:lnTo>
                <a:lnTo>
                  <a:pt x="1900427" y="2008632"/>
                </a:lnTo>
                <a:lnTo>
                  <a:pt x="1903476" y="2008632"/>
                </a:lnTo>
                <a:lnTo>
                  <a:pt x="1905000" y="2008632"/>
                </a:lnTo>
                <a:lnTo>
                  <a:pt x="1908048" y="2007108"/>
                </a:lnTo>
                <a:lnTo>
                  <a:pt x="1920239" y="2007108"/>
                </a:lnTo>
                <a:lnTo>
                  <a:pt x="1921764" y="2005584"/>
                </a:lnTo>
                <a:lnTo>
                  <a:pt x="1924812" y="2005584"/>
                </a:lnTo>
                <a:lnTo>
                  <a:pt x="1926336" y="2005584"/>
                </a:lnTo>
                <a:lnTo>
                  <a:pt x="1929384" y="2005584"/>
                </a:lnTo>
                <a:lnTo>
                  <a:pt x="1932432" y="2005584"/>
                </a:lnTo>
                <a:lnTo>
                  <a:pt x="1933955" y="2004060"/>
                </a:lnTo>
                <a:lnTo>
                  <a:pt x="1937003" y="2004060"/>
                </a:lnTo>
                <a:lnTo>
                  <a:pt x="1938527" y="2004060"/>
                </a:lnTo>
                <a:lnTo>
                  <a:pt x="1941576" y="2004060"/>
                </a:lnTo>
                <a:lnTo>
                  <a:pt x="1943100" y="2004060"/>
                </a:lnTo>
                <a:lnTo>
                  <a:pt x="1946148" y="2002536"/>
                </a:lnTo>
                <a:lnTo>
                  <a:pt x="1949196" y="2002536"/>
                </a:lnTo>
                <a:lnTo>
                  <a:pt x="1950720" y="2002536"/>
                </a:lnTo>
                <a:lnTo>
                  <a:pt x="1953767" y="2002536"/>
                </a:lnTo>
                <a:lnTo>
                  <a:pt x="1955291" y="2002536"/>
                </a:lnTo>
                <a:lnTo>
                  <a:pt x="1958339" y="2001012"/>
                </a:lnTo>
                <a:lnTo>
                  <a:pt x="1970532" y="2001012"/>
                </a:lnTo>
                <a:lnTo>
                  <a:pt x="1972055" y="1999488"/>
                </a:lnTo>
                <a:lnTo>
                  <a:pt x="1975103" y="1999488"/>
                </a:lnTo>
                <a:lnTo>
                  <a:pt x="1976627" y="1999488"/>
                </a:lnTo>
                <a:lnTo>
                  <a:pt x="1979676" y="1999488"/>
                </a:lnTo>
                <a:lnTo>
                  <a:pt x="1982724" y="1999488"/>
                </a:lnTo>
                <a:lnTo>
                  <a:pt x="1984248" y="1997964"/>
                </a:lnTo>
                <a:lnTo>
                  <a:pt x="1987296" y="1997964"/>
                </a:lnTo>
                <a:lnTo>
                  <a:pt x="1988820" y="1997964"/>
                </a:lnTo>
                <a:lnTo>
                  <a:pt x="1991867" y="1997964"/>
                </a:lnTo>
                <a:lnTo>
                  <a:pt x="1993391" y="1997964"/>
                </a:lnTo>
                <a:lnTo>
                  <a:pt x="1996439" y="1996440"/>
                </a:lnTo>
                <a:lnTo>
                  <a:pt x="1999488" y="1996440"/>
                </a:lnTo>
                <a:lnTo>
                  <a:pt x="2001012" y="1996440"/>
                </a:lnTo>
                <a:lnTo>
                  <a:pt x="2004060" y="1996440"/>
                </a:lnTo>
                <a:lnTo>
                  <a:pt x="2005584" y="1996440"/>
                </a:lnTo>
                <a:lnTo>
                  <a:pt x="2008632" y="1994916"/>
                </a:lnTo>
                <a:lnTo>
                  <a:pt x="2010155" y="1994916"/>
                </a:lnTo>
                <a:lnTo>
                  <a:pt x="2013203" y="1994916"/>
                </a:lnTo>
                <a:lnTo>
                  <a:pt x="2016252" y="1994916"/>
                </a:lnTo>
                <a:lnTo>
                  <a:pt x="2017776" y="1994916"/>
                </a:lnTo>
                <a:lnTo>
                  <a:pt x="2020824" y="1993392"/>
                </a:lnTo>
                <a:lnTo>
                  <a:pt x="2022348" y="1993392"/>
                </a:lnTo>
                <a:lnTo>
                  <a:pt x="2025396" y="1993392"/>
                </a:lnTo>
                <a:lnTo>
                  <a:pt x="2026920" y="1993392"/>
                </a:lnTo>
                <a:lnTo>
                  <a:pt x="2029967" y="1993392"/>
                </a:lnTo>
                <a:lnTo>
                  <a:pt x="2033015" y="1991868"/>
                </a:lnTo>
                <a:lnTo>
                  <a:pt x="2034539" y="1991868"/>
                </a:lnTo>
                <a:lnTo>
                  <a:pt x="2037588" y="1991868"/>
                </a:lnTo>
                <a:lnTo>
                  <a:pt x="2039112" y="1991868"/>
                </a:lnTo>
                <a:lnTo>
                  <a:pt x="2042160" y="1991868"/>
                </a:lnTo>
                <a:lnTo>
                  <a:pt x="2043684" y="1990344"/>
                </a:lnTo>
                <a:lnTo>
                  <a:pt x="2046732" y="1990344"/>
                </a:lnTo>
                <a:lnTo>
                  <a:pt x="2049779" y="1990344"/>
                </a:lnTo>
                <a:lnTo>
                  <a:pt x="2051303" y="1990344"/>
                </a:lnTo>
                <a:lnTo>
                  <a:pt x="2054352" y="1990344"/>
                </a:lnTo>
                <a:lnTo>
                  <a:pt x="2055876" y="1988820"/>
                </a:lnTo>
                <a:lnTo>
                  <a:pt x="2058924" y="1988820"/>
                </a:lnTo>
                <a:lnTo>
                  <a:pt x="2060448" y="1988820"/>
                </a:lnTo>
                <a:lnTo>
                  <a:pt x="2063496" y="1988820"/>
                </a:lnTo>
                <a:lnTo>
                  <a:pt x="2066544" y="1988820"/>
                </a:lnTo>
                <a:lnTo>
                  <a:pt x="2068067" y="1987296"/>
                </a:lnTo>
                <a:lnTo>
                  <a:pt x="2071115" y="1987296"/>
                </a:lnTo>
                <a:lnTo>
                  <a:pt x="2072639" y="1987296"/>
                </a:lnTo>
                <a:lnTo>
                  <a:pt x="2075688" y="1987296"/>
                </a:lnTo>
                <a:lnTo>
                  <a:pt x="2077212" y="1987296"/>
                </a:lnTo>
                <a:lnTo>
                  <a:pt x="2080260" y="1985772"/>
                </a:lnTo>
                <a:lnTo>
                  <a:pt x="2083308" y="1985772"/>
                </a:lnTo>
                <a:lnTo>
                  <a:pt x="2084832" y="1985772"/>
                </a:lnTo>
                <a:lnTo>
                  <a:pt x="2087879" y="1985772"/>
                </a:lnTo>
                <a:lnTo>
                  <a:pt x="2089403" y="1985772"/>
                </a:lnTo>
                <a:lnTo>
                  <a:pt x="2092452" y="1984248"/>
                </a:lnTo>
                <a:lnTo>
                  <a:pt x="2093976" y="1984248"/>
                </a:lnTo>
                <a:lnTo>
                  <a:pt x="2097024" y="1984248"/>
                </a:lnTo>
                <a:lnTo>
                  <a:pt x="2100072" y="1984248"/>
                </a:lnTo>
                <a:lnTo>
                  <a:pt x="2101596" y="1984248"/>
                </a:lnTo>
                <a:lnTo>
                  <a:pt x="2104644" y="1982724"/>
                </a:lnTo>
                <a:lnTo>
                  <a:pt x="2106167" y="1982724"/>
                </a:lnTo>
                <a:lnTo>
                  <a:pt x="2109216" y="1982724"/>
                </a:lnTo>
                <a:lnTo>
                  <a:pt x="2110740" y="1982724"/>
                </a:lnTo>
                <a:lnTo>
                  <a:pt x="2113788" y="1982724"/>
                </a:lnTo>
                <a:lnTo>
                  <a:pt x="2116836" y="1981200"/>
                </a:lnTo>
                <a:lnTo>
                  <a:pt x="2118360" y="1981200"/>
                </a:lnTo>
                <a:lnTo>
                  <a:pt x="2121408" y="1981200"/>
                </a:lnTo>
                <a:lnTo>
                  <a:pt x="2122932" y="1981200"/>
                </a:lnTo>
                <a:lnTo>
                  <a:pt x="2125979" y="1981200"/>
                </a:lnTo>
                <a:lnTo>
                  <a:pt x="2127504" y="1979676"/>
                </a:lnTo>
                <a:lnTo>
                  <a:pt x="2130552" y="1979676"/>
                </a:lnTo>
                <a:lnTo>
                  <a:pt x="2133600" y="1979676"/>
                </a:lnTo>
                <a:lnTo>
                  <a:pt x="2135124" y="1979676"/>
                </a:lnTo>
                <a:lnTo>
                  <a:pt x="2138172" y="1979676"/>
                </a:lnTo>
                <a:lnTo>
                  <a:pt x="2139696" y="1978152"/>
                </a:lnTo>
                <a:lnTo>
                  <a:pt x="2142744" y="1978152"/>
                </a:lnTo>
                <a:lnTo>
                  <a:pt x="2144267" y="1978152"/>
                </a:lnTo>
                <a:lnTo>
                  <a:pt x="2147316" y="1978152"/>
                </a:lnTo>
                <a:lnTo>
                  <a:pt x="2148840" y="1978152"/>
                </a:lnTo>
                <a:lnTo>
                  <a:pt x="2151888" y="1976628"/>
                </a:lnTo>
                <a:lnTo>
                  <a:pt x="2154936" y="1976628"/>
                </a:lnTo>
                <a:lnTo>
                  <a:pt x="2156460" y="1976628"/>
                </a:lnTo>
                <a:lnTo>
                  <a:pt x="2159508" y="1976628"/>
                </a:lnTo>
                <a:lnTo>
                  <a:pt x="2161032" y="1976628"/>
                </a:lnTo>
                <a:lnTo>
                  <a:pt x="2164079" y="1975104"/>
                </a:lnTo>
                <a:lnTo>
                  <a:pt x="2165604" y="1975104"/>
                </a:lnTo>
                <a:lnTo>
                  <a:pt x="2168652" y="1975104"/>
                </a:lnTo>
                <a:lnTo>
                  <a:pt x="2171700" y="1975104"/>
                </a:lnTo>
                <a:lnTo>
                  <a:pt x="2173224" y="1975104"/>
                </a:lnTo>
                <a:lnTo>
                  <a:pt x="2176272" y="1973580"/>
                </a:lnTo>
                <a:lnTo>
                  <a:pt x="2177796" y="1973580"/>
                </a:lnTo>
                <a:lnTo>
                  <a:pt x="2180844" y="1973580"/>
                </a:lnTo>
                <a:lnTo>
                  <a:pt x="2182367" y="1973580"/>
                </a:lnTo>
                <a:lnTo>
                  <a:pt x="2185416" y="1972056"/>
                </a:lnTo>
                <a:lnTo>
                  <a:pt x="2188464" y="1972056"/>
                </a:lnTo>
                <a:lnTo>
                  <a:pt x="2189988" y="1972056"/>
                </a:lnTo>
                <a:lnTo>
                  <a:pt x="2193036" y="1972056"/>
                </a:lnTo>
                <a:lnTo>
                  <a:pt x="2194560" y="1972056"/>
                </a:lnTo>
                <a:lnTo>
                  <a:pt x="2197608" y="1970532"/>
                </a:lnTo>
                <a:lnTo>
                  <a:pt x="2199132" y="1970532"/>
                </a:lnTo>
                <a:lnTo>
                  <a:pt x="2202179" y="1970532"/>
                </a:lnTo>
                <a:lnTo>
                  <a:pt x="2205228" y="1970532"/>
                </a:lnTo>
                <a:lnTo>
                  <a:pt x="2206752" y="1970532"/>
                </a:lnTo>
                <a:lnTo>
                  <a:pt x="2209800" y="1969008"/>
                </a:lnTo>
                <a:lnTo>
                  <a:pt x="2211324" y="1969008"/>
                </a:lnTo>
                <a:lnTo>
                  <a:pt x="2214372" y="1969008"/>
                </a:lnTo>
                <a:lnTo>
                  <a:pt x="2215896" y="1969008"/>
                </a:lnTo>
                <a:lnTo>
                  <a:pt x="2218944" y="1969008"/>
                </a:lnTo>
                <a:lnTo>
                  <a:pt x="2221991" y="1967484"/>
                </a:lnTo>
                <a:lnTo>
                  <a:pt x="2223516" y="1967484"/>
                </a:lnTo>
                <a:lnTo>
                  <a:pt x="2226564" y="1967484"/>
                </a:lnTo>
                <a:lnTo>
                  <a:pt x="2228088" y="1967484"/>
                </a:lnTo>
                <a:lnTo>
                  <a:pt x="2231136" y="1965960"/>
                </a:lnTo>
                <a:lnTo>
                  <a:pt x="2232660" y="1965960"/>
                </a:lnTo>
                <a:lnTo>
                  <a:pt x="2235708" y="1965960"/>
                </a:lnTo>
                <a:lnTo>
                  <a:pt x="2238755" y="1965960"/>
                </a:lnTo>
                <a:lnTo>
                  <a:pt x="2240279" y="1965960"/>
                </a:lnTo>
                <a:lnTo>
                  <a:pt x="2243328" y="1964436"/>
                </a:lnTo>
                <a:lnTo>
                  <a:pt x="2244852" y="1964436"/>
                </a:lnTo>
                <a:lnTo>
                  <a:pt x="2247900" y="1964436"/>
                </a:lnTo>
                <a:lnTo>
                  <a:pt x="2249424" y="1964436"/>
                </a:lnTo>
                <a:lnTo>
                  <a:pt x="2252472" y="1964436"/>
                </a:lnTo>
                <a:lnTo>
                  <a:pt x="2255520" y="1962912"/>
                </a:lnTo>
                <a:lnTo>
                  <a:pt x="2257044" y="1962912"/>
                </a:lnTo>
                <a:lnTo>
                  <a:pt x="2260091" y="1962912"/>
                </a:lnTo>
                <a:lnTo>
                  <a:pt x="2261616" y="1962912"/>
                </a:lnTo>
                <a:lnTo>
                  <a:pt x="2264664" y="1962912"/>
                </a:lnTo>
                <a:lnTo>
                  <a:pt x="2266188" y="1961388"/>
                </a:lnTo>
                <a:lnTo>
                  <a:pt x="2269236" y="1961388"/>
                </a:lnTo>
                <a:lnTo>
                  <a:pt x="2272284" y="1961388"/>
                </a:lnTo>
                <a:lnTo>
                  <a:pt x="2273808" y="1961388"/>
                </a:lnTo>
                <a:lnTo>
                  <a:pt x="2276855" y="1959864"/>
                </a:lnTo>
                <a:lnTo>
                  <a:pt x="2278379" y="1959864"/>
                </a:lnTo>
                <a:lnTo>
                  <a:pt x="2281428" y="1959864"/>
                </a:lnTo>
                <a:lnTo>
                  <a:pt x="2282952" y="1959864"/>
                </a:lnTo>
                <a:lnTo>
                  <a:pt x="2286000" y="1959864"/>
                </a:lnTo>
                <a:lnTo>
                  <a:pt x="2289048" y="1958340"/>
                </a:lnTo>
                <a:lnTo>
                  <a:pt x="2290572" y="1958340"/>
                </a:lnTo>
                <a:lnTo>
                  <a:pt x="2293620" y="1958340"/>
                </a:lnTo>
                <a:lnTo>
                  <a:pt x="2295144" y="1958340"/>
                </a:lnTo>
                <a:lnTo>
                  <a:pt x="2298191" y="1958340"/>
                </a:lnTo>
                <a:lnTo>
                  <a:pt x="2299716" y="1956816"/>
                </a:lnTo>
                <a:lnTo>
                  <a:pt x="2302764" y="1956816"/>
                </a:lnTo>
                <a:lnTo>
                  <a:pt x="2305812" y="1956816"/>
                </a:lnTo>
                <a:lnTo>
                  <a:pt x="2307336" y="1956816"/>
                </a:lnTo>
                <a:lnTo>
                  <a:pt x="2310384" y="1955292"/>
                </a:lnTo>
                <a:lnTo>
                  <a:pt x="2311908" y="1955292"/>
                </a:lnTo>
                <a:lnTo>
                  <a:pt x="2314955" y="1955292"/>
                </a:lnTo>
                <a:lnTo>
                  <a:pt x="2316479" y="1955292"/>
                </a:lnTo>
                <a:lnTo>
                  <a:pt x="2319528" y="1955292"/>
                </a:lnTo>
                <a:lnTo>
                  <a:pt x="2322576" y="1953768"/>
                </a:lnTo>
                <a:lnTo>
                  <a:pt x="2324100" y="1953768"/>
                </a:lnTo>
                <a:lnTo>
                  <a:pt x="2327148" y="1953768"/>
                </a:lnTo>
                <a:lnTo>
                  <a:pt x="2328672" y="1953768"/>
                </a:lnTo>
                <a:lnTo>
                  <a:pt x="2331720" y="1952244"/>
                </a:lnTo>
                <a:lnTo>
                  <a:pt x="2333244" y="1952244"/>
                </a:lnTo>
                <a:lnTo>
                  <a:pt x="2336291" y="1952244"/>
                </a:lnTo>
                <a:lnTo>
                  <a:pt x="2339340" y="1952244"/>
                </a:lnTo>
                <a:lnTo>
                  <a:pt x="2340864" y="1952244"/>
                </a:lnTo>
                <a:lnTo>
                  <a:pt x="2343912" y="1950720"/>
                </a:lnTo>
                <a:lnTo>
                  <a:pt x="2345436" y="1950720"/>
                </a:lnTo>
                <a:lnTo>
                  <a:pt x="2348484" y="1950720"/>
                </a:lnTo>
                <a:lnTo>
                  <a:pt x="2350008" y="1950720"/>
                </a:lnTo>
                <a:lnTo>
                  <a:pt x="2353055" y="1949196"/>
                </a:lnTo>
                <a:lnTo>
                  <a:pt x="2356104" y="1949196"/>
                </a:lnTo>
                <a:lnTo>
                  <a:pt x="2357628" y="1949196"/>
                </a:lnTo>
                <a:lnTo>
                  <a:pt x="2360676" y="1949196"/>
                </a:lnTo>
                <a:lnTo>
                  <a:pt x="2362200" y="1949196"/>
                </a:lnTo>
                <a:lnTo>
                  <a:pt x="2365248" y="1947672"/>
                </a:lnTo>
                <a:lnTo>
                  <a:pt x="2366772" y="1947672"/>
                </a:lnTo>
                <a:lnTo>
                  <a:pt x="2369820" y="1947672"/>
                </a:lnTo>
                <a:lnTo>
                  <a:pt x="2372867" y="1947672"/>
                </a:lnTo>
                <a:lnTo>
                  <a:pt x="2374391" y="1947672"/>
                </a:lnTo>
                <a:lnTo>
                  <a:pt x="2377440" y="1946148"/>
                </a:lnTo>
                <a:lnTo>
                  <a:pt x="2378964" y="1946148"/>
                </a:lnTo>
                <a:lnTo>
                  <a:pt x="2382012" y="1946148"/>
                </a:lnTo>
                <a:lnTo>
                  <a:pt x="2383536" y="1946148"/>
                </a:lnTo>
                <a:lnTo>
                  <a:pt x="2386584" y="1944624"/>
                </a:lnTo>
                <a:lnTo>
                  <a:pt x="2389632" y="1944624"/>
                </a:lnTo>
                <a:lnTo>
                  <a:pt x="2391155" y="1944624"/>
                </a:lnTo>
                <a:lnTo>
                  <a:pt x="2394204" y="1944624"/>
                </a:lnTo>
                <a:lnTo>
                  <a:pt x="2395728" y="1943100"/>
                </a:lnTo>
                <a:lnTo>
                  <a:pt x="2398776" y="1943100"/>
                </a:lnTo>
                <a:lnTo>
                  <a:pt x="2400300" y="1943100"/>
                </a:lnTo>
                <a:lnTo>
                  <a:pt x="2403348" y="1943100"/>
                </a:lnTo>
                <a:lnTo>
                  <a:pt x="2406396" y="1943100"/>
                </a:lnTo>
                <a:lnTo>
                  <a:pt x="2407920" y="1941576"/>
                </a:lnTo>
                <a:lnTo>
                  <a:pt x="2410967" y="1941576"/>
                </a:lnTo>
                <a:lnTo>
                  <a:pt x="2412491" y="1941576"/>
                </a:lnTo>
                <a:lnTo>
                  <a:pt x="2415540" y="1941576"/>
                </a:lnTo>
                <a:lnTo>
                  <a:pt x="2417064" y="1940052"/>
                </a:lnTo>
                <a:lnTo>
                  <a:pt x="2420112" y="1940052"/>
                </a:lnTo>
                <a:lnTo>
                  <a:pt x="2423160" y="1940052"/>
                </a:lnTo>
                <a:lnTo>
                  <a:pt x="2424684" y="1940052"/>
                </a:lnTo>
                <a:lnTo>
                  <a:pt x="2427732" y="1940052"/>
                </a:lnTo>
                <a:lnTo>
                  <a:pt x="2429255" y="1938528"/>
                </a:lnTo>
                <a:lnTo>
                  <a:pt x="2432304" y="1938528"/>
                </a:lnTo>
                <a:lnTo>
                  <a:pt x="2433828" y="1938528"/>
                </a:lnTo>
                <a:lnTo>
                  <a:pt x="2436876" y="1938528"/>
                </a:lnTo>
                <a:lnTo>
                  <a:pt x="2439924" y="1937004"/>
                </a:lnTo>
                <a:lnTo>
                  <a:pt x="2441448" y="1937004"/>
                </a:lnTo>
                <a:lnTo>
                  <a:pt x="2444496" y="1937004"/>
                </a:lnTo>
                <a:lnTo>
                  <a:pt x="2446020" y="1937004"/>
                </a:lnTo>
                <a:lnTo>
                  <a:pt x="2449067" y="1937004"/>
                </a:lnTo>
                <a:lnTo>
                  <a:pt x="2450591" y="1935480"/>
                </a:lnTo>
                <a:lnTo>
                  <a:pt x="2453640" y="1935480"/>
                </a:lnTo>
                <a:lnTo>
                  <a:pt x="2456688" y="1935480"/>
                </a:lnTo>
                <a:lnTo>
                  <a:pt x="2458212" y="1935480"/>
                </a:lnTo>
                <a:lnTo>
                  <a:pt x="2461260" y="1933956"/>
                </a:lnTo>
                <a:lnTo>
                  <a:pt x="2462784" y="1933956"/>
                </a:lnTo>
                <a:lnTo>
                  <a:pt x="2465832" y="1933956"/>
                </a:lnTo>
                <a:lnTo>
                  <a:pt x="2467355" y="1933956"/>
                </a:lnTo>
                <a:lnTo>
                  <a:pt x="2470404" y="1932432"/>
                </a:lnTo>
                <a:lnTo>
                  <a:pt x="2473452" y="1932432"/>
                </a:lnTo>
                <a:lnTo>
                  <a:pt x="2474976" y="1932432"/>
                </a:lnTo>
                <a:lnTo>
                  <a:pt x="2478024" y="1932432"/>
                </a:lnTo>
                <a:lnTo>
                  <a:pt x="2479548" y="1932432"/>
                </a:lnTo>
                <a:lnTo>
                  <a:pt x="2482596" y="1930908"/>
                </a:lnTo>
                <a:lnTo>
                  <a:pt x="2484120" y="1930908"/>
                </a:lnTo>
                <a:lnTo>
                  <a:pt x="2487167" y="1930908"/>
                </a:lnTo>
                <a:lnTo>
                  <a:pt x="2490216" y="1930908"/>
                </a:lnTo>
                <a:lnTo>
                  <a:pt x="2491740" y="1929384"/>
                </a:lnTo>
                <a:lnTo>
                  <a:pt x="2494788" y="1929384"/>
                </a:lnTo>
                <a:lnTo>
                  <a:pt x="2496312" y="1929384"/>
                </a:lnTo>
                <a:lnTo>
                  <a:pt x="2499360" y="1929384"/>
                </a:lnTo>
                <a:lnTo>
                  <a:pt x="2500884" y="1927860"/>
                </a:lnTo>
                <a:lnTo>
                  <a:pt x="2503932" y="1927860"/>
                </a:lnTo>
                <a:lnTo>
                  <a:pt x="2506979" y="1927860"/>
                </a:lnTo>
                <a:lnTo>
                  <a:pt x="2508504" y="1927860"/>
                </a:lnTo>
                <a:lnTo>
                  <a:pt x="2511552" y="1927860"/>
                </a:lnTo>
                <a:lnTo>
                  <a:pt x="2513076" y="1926336"/>
                </a:lnTo>
                <a:lnTo>
                  <a:pt x="2516124" y="1926336"/>
                </a:lnTo>
                <a:lnTo>
                  <a:pt x="2517648" y="1926336"/>
                </a:lnTo>
                <a:lnTo>
                  <a:pt x="2520696" y="1926336"/>
                </a:lnTo>
                <a:lnTo>
                  <a:pt x="2523744" y="1924812"/>
                </a:lnTo>
                <a:lnTo>
                  <a:pt x="2525267" y="1924812"/>
                </a:lnTo>
                <a:lnTo>
                  <a:pt x="2528316" y="1924812"/>
                </a:lnTo>
                <a:lnTo>
                  <a:pt x="2529840" y="1924812"/>
                </a:lnTo>
                <a:lnTo>
                  <a:pt x="2532888" y="1923288"/>
                </a:lnTo>
                <a:lnTo>
                  <a:pt x="2534412" y="1923288"/>
                </a:lnTo>
                <a:lnTo>
                  <a:pt x="2537460" y="1923288"/>
                </a:lnTo>
                <a:lnTo>
                  <a:pt x="2540508" y="1923288"/>
                </a:lnTo>
                <a:lnTo>
                  <a:pt x="2542032" y="1923288"/>
                </a:lnTo>
                <a:lnTo>
                  <a:pt x="2545079" y="1921764"/>
                </a:lnTo>
                <a:lnTo>
                  <a:pt x="2546604" y="1921764"/>
                </a:lnTo>
                <a:lnTo>
                  <a:pt x="2549652" y="1921764"/>
                </a:lnTo>
                <a:lnTo>
                  <a:pt x="2551176" y="1921764"/>
                </a:lnTo>
                <a:lnTo>
                  <a:pt x="2554224" y="1920240"/>
                </a:lnTo>
                <a:lnTo>
                  <a:pt x="2557272" y="1920240"/>
                </a:lnTo>
                <a:lnTo>
                  <a:pt x="2558796" y="1920240"/>
                </a:lnTo>
                <a:lnTo>
                  <a:pt x="2561844" y="1920240"/>
                </a:lnTo>
                <a:lnTo>
                  <a:pt x="2563367" y="1918716"/>
                </a:lnTo>
                <a:lnTo>
                  <a:pt x="2566416" y="1918716"/>
                </a:lnTo>
                <a:lnTo>
                  <a:pt x="2567940" y="1918716"/>
                </a:lnTo>
                <a:lnTo>
                  <a:pt x="2570988" y="1918716"/>
                </a:lnTo>
                <a:lnTo>
                  <a:pt x="2574036" y="1918716"/>
                </a:lnTo>
                <a:lnTo>
                  <a:pt x="2575560" y="1917192"/>
                </a:lnTo>
                <a:lnTo>
                  <a:pt x="2578608" y="1917192"/>
                </a:lnTo>
                <a:lnTo>
                  <a:pt x="2580132" y="1917192"/>
                </a:lnTo>
                <a:lnTo>
                  <a:pt x="2583179" y="1917192"/>
                </a:lnTo>
                <a:lnTo>
                  <a:pt x="2584704" y="1915668"/>
                </a:lnTo>
                <a:lnTo>
                  <a:pt x="2587752" y="1915668"/>
                </a:lnTo>
                <a:lnTo>
                  <a:pt x="2590800" y="1915668"/>
                </a:lnTo>
                <a:lnTo>
                  <a:pt x="2592324" y="1915668"/>
                </a:lnTo>
                <a:lnTo>
                  <a:pt x="2595372" y="1914144"/>
                </a:lnTo>
                <a:lnTo>
                  <a:pt x="2596896" y="1914144"/>
                </a:lnTo>
                <a:lnTo>
                  <a:pt x="2599944" y="1914144"/>
                </a:lnTo>
                <a:lnTo>
                  <a:pt x="2601467" y="1914144"/>
                </a:lnTo>
                <a:lnTo>
                  <a:pt x="2604516" y="1912620"/>
                </a:lnTo>
                <a:lnTo>
                  <a:pt x="2607564" y="1912620"/>
                </a:lnTo>
                <a:lnTo>
                  <a:pt x="2609088" y="1912620"/>
                </a:lnTo>
                <a:lnTo>
                  <a:pt x="2612136" y="1912620"/>
                </a:lnTo>
                <a:lnTo>
                  <a:pt x="2613660" y="1911096"/>
                </a:lnTo>
                <a:lnTo>
                  <a:pt x="2616708" y="1911096"/>
                </a:lnTo>
                <a:lnTo>
                  <a:pt x="2618232" y="1911096"/>
                </a:lnTo>
                <a:lnTo>
                  <a:pt x="2621279" y="1911096"/>
                </a:lnTo>
                <a:lnTo>
                  <a:pt x="2624328" y="1911096"/>
                </a:lnTo>
                <a:lnTo>
                  <a:pt x="2625852" y="1909572"/>
                </a:lnTo>
                <a:lnTo>
                  <a:pt x="2628900" y="1909572"/>
                </a:lnTo>
                <a:lnTo>
                  <a:pt x="2630424" y="1909572"/>
                </a:lnTo>
                <a:lnTo>
                  <a:pt x="2633472" y="1909572"/>
                </a:lnTo>
                <a:lnTo>
                  <a:pt x="2634996" y="1908048"/>
                </a:lnTo>
                <a:lnTo>
                  <a:pt x="2638044" y="1908048"/>
                </a:lnTo>
                <a:lnTo>
                  <a:pt x="2641091" y="1908048"/>
                </a:lnTo>
                <a:lnTo>
                  <a:pt x="2642616" y="1908048"/>
                </a:lnTo>
                <a:lnTo>
                  <a:pt x="2645664" y="1906524"/>
                </a:lnTo>
                <a:lnTo>
                  <a:pt x="2647188" y="1906524"/>
                </a:lnTo>
                <a:lnTo>
                  <a:pt x="2650236" y="1906524"/>
                </a:lnTo>
                <a:lnTo>
                  <a:pt x="2651760" y="1906524"/>
                </a:lnTo>
                <a:lnTo>
                  <a:pt x="2654808" y="1905000"/>
                </a:lnTo>
                <a:lnTo>
                  <a:pt x="2657855" y="1905000"/>
                </a:lnTo>
                <a:lnTo>
                  <a:pt x="2659379" y="1905000"/>
                </a:lnTo>
                <a:lnTo>
                  <a:pt x="2662428" y="1905000"/>
                </a:lnTo>
                <a:lnTo>
                  <a:pt x="2663952" y="1903476"/>
                </a:lnTo>
                <a:lnTo>
                  <a:pt x="2667000" y="1903476"/>
                </a:lnTo>
                <a:lnTo>
                  <a:pt x="2668524" y="1903476"/>
                </a:lnTo>
                <a:lnTo>
                  <a:pt x="2671572" y="1903476"/>
                </a:lnTo>
                <a:lnTo>
                  <a:pt x="2674620" y="1901952"/>
                </a:lnTo>
                <a:lnTo>
                  <a:pt x="2676144" y="1901952"/>
                </a:lnTo>
                <a:lnTo>
                  <a:pt x="2679191" y="1901952"/>
                </a:lnTo>
                <a:lnTo>
                  <a:pt x="2680716" y="1901952"/>
                </a:lnTo>
                <a:lnTo>
                  <a:pt x="2683764" y="1900428"/>
                </a:lnTo>
                <a:lnTo>
                  <a:pt x="2685288" y="1900428"/>
                </a:lnTo>
                <a:lnTo>
                  <a:pt x="2688336" y="1900428"/>
                </a:lnTo>
                <a:lnTo>
                  <a:pt x="2691384" y="1900428"/>
                </a:lnTo>
                <a:lnTo>
                  <a:pt x="2692908" y="1898904"/>
                </a:lnTo>
                <a:lnTo>
                  <a:pt x="2695955" y="1898904"/>
                </a:lnTo>
                <a:lnTo>
                  <a:pt x="2697479" y="1898904"/>
                </a:lnTo>
                <a:lnTo>
                  <a:pt x="2700528" y="1898904"/>
                </a:lnTo>
                <a:lnTo>
                  <a:pt x="2702052" y="1898904"/>
                </a:lnTo>
                <a:lnTo>
                  <a:pt x="2705100" y="1897380"/>
                </a:lnTo>
                <a:lnTo>
                  <a:pt x="2708148" y="1897380"/>
                </a:lnTo>
                <a:lnTo>
                  <a:pt x="2709672" y="1897380"/>
                </a:lnTo>
                <a:lnTo>
                  <a:pt x="2712720" y="1897380"/>
                </a:lnTo>
                <a:lnTo>
                  <a:pt x="2714244" y="1895856"/>
                </a:lnTo>
                <a:lnTo>
                  <a:pt x="2717291" y="1895856"/>
                </a:lnTo>
                <a:lnTo>
                  <a:pt x="2718816" y="1895856"/>
                </a:lnTo>
                <a:lnTo>
                  <a:pt x="2721864" y="1895856"/>
                </a:lnTo>
                <a:lnTo>
                  <a:pt x="2724912" y="1894332"/>
                </a:lnTo>
                <a:lnTo>
                  <a:pt x="2726436" y="1894332"/>
                </a:lnTo>
                <a:lnTo>
                  <a:pt x="2729484" y="1894332"/>
                </a:lnTo>
                <a:lnTo>
                  <a:pt x="2731008" y="1894332"/>
                </a:lnTo>
                <a:lnTo>
                  <a:pt x="2734055" y="1892808"/>
                </a:lnTo>
                <a:lnTo>
                  <a:pt x="2735579" y="1892808"/>
                </a:lnTo>
                <a:lnTo>
                  <a:pt x="2738628" y="1892808"/>
                </a:lnTo>
                <a:lnTo>
                  <a:pt x="2741676" y="1892808"/>
                </a:lnTo>
                <a:lnTo>
                  <a:pt x="2743200" y="1891284"/>
                </a:lnTo>
                <a:lnTo>
                  <a:pt x="2746248" y="1891284"/>
                </a:lnTo>
                <a:lnTo>
                  <a:pt x="2747772" y="1891284"/>
                </a:lnTo>
                <a:lnTo>
                  <a:pt x="2750820" y="1891284"/>
                </a:lnTo>
                <a:lnTo>
                  <a:pt x="2752344" y="1889760"/>
                </a:lnTo>
                <a:lnTo>
                  <a:pt x="2755391" y="1889760"/>
                </a:lnTo>
                <a:lnTo>
                  <a:pt x="2758440" y="1889760"/>
                </a:lnTo>
                <a:lnTo>
                  <a:pt x="2759964" y="1889760"/>
                </a:lnTo>
                <a:lnTo>
                  <a:pt x="2763012" y="1888236"/>
                </a:lnTo>
                <a:lnTo>
                  <a:pt x="2764536" y="1888236"/>
                </a:lnTo>
                <a:lnTo>
                  <a:pt x="2767584" y="1888236"/>
                </a:lnTo>
                <a:lnTo>
                  <a:pt x="2769108" y="1888236"/>
                </a:lnTo>
                <a:lnTo>
                  <a:pt x="2772155" y="1886712"/>
                </a:lnTo>
                <a:lnTo>
                  <a:pt x="2775204" y="1886712"/>
                </a:lnTo>
                <a:lnTo>
                  <a:pt x="2776728" y="1886712"/>
                </a:lnTo>
                <a:lnTo>
                  <a:pt x="2779776" y="1886712"/>
                </a:lnTo>
                <a:lnTo>
                  <a:pt x="2781300" y="1885188"/>
                </a:lnTo>
                <a:lnTo>
                  <a:pt x="2784348" y="1885188"/>
                </a:lnTo>
                <a:lnTo>
                  <a:pt x="2785872" y="1885188"/>
                </a:lnTo>
                <a:lnTo>
                  <a:pt x="2788920" y="1885188"/>
                </a:lnTo>
                <a:lnTo>
                  <a:pt x="2791967" y="1883664"/>
                </a:lnTo>
                <a:lnTo>
                  <a:pt x="2793491" y="1883664"/>
                </a:lnTo>
                <a:lnTo>
                  <a:pt x="2796540" y="1883664"/>
                </a:lnTo>
                <a:lnTo>
                  <a:pt x="2798064" y="1883664"/>
                </a:lnTo>
                <a:lnTo>
                  <a:pt x="2801112" y="1882140"/>
                </a:lnTo>
                <a:lnTo>
                  <a:pt x="2802636" y="1882140"/>
                </a:lnTo>
                <a:lnTo>
                  <a:pt x="2805684" y="1882140"/>
                </a:lnTo>
                <a:lnTo>
                  <a:pt x="2808732" y="1882140"/>
                </a:lnTo>
                <a:lnTo>
                  <a:pt x="2810255" y="1880616"/>
                </a:lnTo>
                <a:lnTo>
                  <a:pt x="2813304" y="1880616"/>
                </a:lnTo>
                <a:lnTo>
                  <a:pt x="2814828" y="1880616"/>
                </a:lnTo>
                <a:lnTo>
                  <a:pt x="2817876" y="1880616"/>
                </a:lnTo>
                <a:lnTo>
                  <a:pt x="2819400" y="1879092"/>
                </a:lnTo>
                <a:lnTo>
                  <a:pt x="2822448" y="1879092"/>
                </a:lnTo>
                <a:lnTo>
                  <a:pt x="2825496" y="1879092"/>
                </a:lnTo>
                <a:lnTo>
                  <a:pt x="2827020" y="1879092"/>
                </a:lnTo>
                <a:lnTo>
                  <a:pt x="2830067" y="1877568"/>
                </a:lnTo>
                <a:lnTo>
                  <a:pt x="2831591" y="1877568"/>
                </a:lnTo>
                <a:lnTo>
                  <a:pt x="2834640" y="1877568"/>
                </a:lnTo>
                <a:lnTo>
                  <a:pt x="2836164" y="1876044"/>
                </a:lnTo>
                <a:lnTo>
                  <a:pt x="2839212" y="1876044"/>
                </a:lnTo>
                <a:lnTo>
                  <a:pt x="2842260" y="1876044"/>
                </a:lnTo>
                <a:lnTo>
                  <a:pt x="2843784" y="1876044"/>
                </a:lnTo>
                <a:lnTo>
                  <a:pt x="2846832" y="1874520"/>
                </a:lnTo>
                <a:lnTo>
                  <a:pt x="2848355" y="1874520"/>
                </a:lnTo>
                <a:lnTo>
                  <a:pt x="2851404" y="1874520"/>
                </a:lnTo>
                <a:lnTo>
                  <a:pt x="2852928" y="1874520"/>
                </a:lnTo>
                <a:lnTo>
                  <a:pt x="2855976" y="1872996"/>
                </a:lnTo>
                <a:lnTo>
                  <a:pt x="2859024" y="1872996"/>
                </a:lnTo>
                <a:lnTo>
                  <a:pt x="2860548" y="1872996"/>
                </a:lnTo>
                <a:lnTo>
                  <a:pt x="2863596" y="1872996"/>
                </a:lnTo>
                <a:lnTo>
                  <a:pt x="2865120" y="1871472"/>
                </a:lnTo>
                <a:lnTo>
                  <a:pt x="2868167" y="1871472"/>
                </a:lnTo>
                <a:lnTo>
                  <a:pt x="2869691" y="1871472"/>
                </a:lnTo>
                <a:lnTo>
                  <a:pt x="2872740" y="1871472"/>
                </a:lnTo>
                <a:lnTo>
                  <a:pt x="2875788" y="1869948"/>
                </a:lnTo>
                <a:lnTo>
                  <a:pt x="2877312" y="1869948"/>
                </a:lnTo>
                <a:lnTo>
                  <a:pt x="2880360" y="1869948"/>
                </a:lnTo>
                <a:lnTo>
                  <a:pt x="2881884" y="1869948"/>
                </a:lnTo>
                <a:lnTo>
                  <a:pt x="2884932" y="1868424"/>
                </a:lnTo>
                <a:lnTo>
                  <a:pt x="2886455" y="1868424"/>
                </a:lnTo>
                <a:lnTo>
                  <a:pt x="2889504" y="1868424"/>
                </a:lnTo>
                <a:lnTo>
                  <a:pt x="2892552" y="1868424"/>
                </a:lnTo>
                <a:lnTo>
                  <a:pt x="2894076" y="1866900"/>
                </a:lnTo>
                <a:lnTo>
                  <a:pt x="2897124" y="1866900"/>
                </a:lnTo>
                <a:lnTo>
                  <a:pt x="2898648" y="1866900"/>
                </a:lnTo>
                <a:lnTo>
                  <a:pt x="2901696" y="1865376"/>
                </a:lnTo>
                <a:lnTo>
                  <a:pt x="2903220" y="1865376"/>
                </a:lnTo>
                <a:lnTo>
                  <a:pt x="2906267" y="1865376"/>
                </a:lnTo>
                <a:lnTo>
                  <a:pt x="2909316" y="1865376"/>
                </a:lnTo>
                <a:lnTo>
                  <a:pt x="2910840" y="1863852"/>
                </a:lnTo>
                <a:lnTo>
                  <a:pt x="2913888" y="1863852"/>
                </a:lnTo>
                <a:lnTo>
                  <a:pt x="2915412" y="1863852"/>
                </a:lnTo>
                <a:lnTo>
                  <a:pt x="2918460" y="1863852"/>
                </a:lnTo>
                <a:lnTo>
                  <a:pt x="2919984" y="1862328"/>
                </a:lnTo>
                <a:lnTo>
                  <a:pt x="2923032" y="1862328"/>
                </a:lnTo>
                <a:lnTo>
                  <a:pt x="2926079" y="1862328"/>
                </a:lnTo>
                <a:lnTo>
                  <a:pt x="2927604" y="1862328"/>
                </a:lnTo>
                <a:lnTo>
                  <a:pt x="2930652" y="1860804"/>
                </a:lnTo>
                <a:lnTo>
                  <a:pt x="2932176" y="1860804"/>
                </a:lnTo>
                <a:lnTo>
                  <a:pt x="2935224" y="1860804"/>
                </a:lnTo>
                <a:lnTo>
                  <a:pt x="2936748" y="1860804"/>
                </a:lnTo>
                <a:lnTo>
                  <a:pt x="2939796" y="1859280"/>
                </a:lnTo>
                <a:lnTo>
                  <a:pt x="2942844" y="1859280"/>
                </a:lnTo>
                <a:lnTo>
                  <a:pt x="2944367" y="1859280"/>
                </a:lnTo>
                <a:lnTo>
                  <a:pt x="2947416" y="1857756"/>
                </a:lnTo>
                <a:lnTo>
                  <a:pt x="2948940" y="1857756"/>
                </a:lnTo>
                <a:lnTo>
                  <a:pt x="2951988" y="1857756"/>
                </a:lnTo>
                <a:lnTo>
                  <a:pt x="2953512" y="1857756"/>
                </a:lnTo>
                <a:lnTo>
                  <a:pt x="2956560" y="1856232"/>
                </a:lnTo>
                <a:lnTo>
                  <a:pt x="2959608" y="1856232"/>
                </a:lnTo>
                <a:lnTo>
                  <a:pt x="2961132" y="1856232"/>
                </a:lnTo>
                <a:lnTo>
                  <a:pt x="2964179" y="1856232"/>
                </a:lnTo>
                <a:lnTo>
                  <a:pt x="2965704" y="1854708"/>
                </a:lnTo>
                <a:lnTo>
                  <a:pt x="2968752" y="1854708"/>
                </a:lnTo>
                <a:lnTo>
                  <a:pt x="2970276" y="1854708"/>
                </a:lnTo>
                <a:lnTo>
                  <a:pt x="2973324" y="1854708"/>
                </a:lnTo>
                <a:lnTo>
                  <a:pt x="2976372" y="1853184"/>
                </a:lnTo>
                <a:lnTo>
                  <a:pt x="2977896" y="1853184"/>
                </a:lnTo>
                <a:lnTo>
                  <a:pt x="2980944" y="1853184"/>
                </a:lnTo>
                <a:lnTo>
                  <a:pt x="2982467" y="1851660"/>
                </a:lnTo>
                <a:lnTo>
                  <a:pt x="2985516" y="1851660"/>
                </a:lnTo>
                <a:lnTo>
                  <a:pt x="2987040" y="1851660"/>
                </a:lnTo>
                <a:lnTo>
                  <a:pt x="2990088" y="1851660"/>
                </a:lnTo>
                <a:lnTo>
                  <a:pt x="2993136" y="1850136"/>
                </a:lnTo>
                <a:lnTo>
                  <a:pt x="2994660" y="1850136"/>
                </a:lnTo>
                <a:lnTo>
                  <a:pt x="2997708" y="1850136"/>
                </a:lnTo>
                <a:lnTo>
                  <a:pt x="2999232" y="1850136"/>
                </a:lnTo>
                <a:lnTo>
                  <a:pt x="3002279" y="1848612"/>
                </a:lnTo>
                <a:lnTo>
                  <a:pt x="3003804" y="1848612"/>
                </a:lnTo>
                <a:lnTo>
                  <a:pt x="3006852" y="1848612"/>
                </a:lnTo>
                <a:lnTo>
                  <a:pt x="3009900" y="1847088"/>
                </a:lnTo>
                <a:lnTo>
                  <a:pt x="3011424" y="1847088"/>
                </a:lnTo>
                <a:lnTo>
                  <a:pt x="3014472" y="1847088"/>
                </a:lnTo>
                <a:lnTo>
                  <a:pt x="3015996" y="1847088"/>
                </a:lnTo>
                <a:lnTo>
                  <a:pt x="3019044" y="1845564"/>
                </a:lnTo>
                <a:lnTo>
                  <a:pt x="3020567" y="1845564"/>
                </a:lnTo>
                <a:lnTo>
                  <a:pt x="3023616" y="1845564"/>
                </a:lnTo>
                <a:lnTo>
                  <a:pt x="3026664" y="1845564"/>
                </a:lnTo>
                <a:lnTo>
                  <a:pt x="3028188" y="1844040"/>
                </a:lnTo>
                <a:lnTo>
                  <a:pt x="3031236" y="1844040"/>
                </a:lnTo>
                <a:lnTo>
                  <a:pt x="3032760" y="1844040"/>
                </a:lnTo>
                <a:lnTo>
                  <a:pt x="3035808" y="1844040"/>
                </a:lnTo>
                <a:lnTo>
                  <a:pt x="3037332" y="1842516"/>
                </a:lnTo>
                <a:lnTo>
                  <a:pt x="3040379" y="1842516"/>
                </a:lnTo>
                <a:lnTo>
                  <a:pt x="3043428" y="1842516"/>
                </a:lnTo>
                <a:lnTo>
                  <a:pt x="3044952" y="1840992"/>
                </a:lnTo>
                <a:lnTo>
                  <a:pt x="3048000" y="1840992"/>
                </a:lnTo>
                <a:lnTo>
                  <a:pt x="3049524" y="1840992"/>
                </a:lnTo>
                <a:lnTo>
                  <a:pt x="3052572" y="1840992"/>
                </a:lnTo>
                <a:lnTo>
                  <a:pt x="3054096" y="1839468"/>
                </a:lnTo>
                <a:lnTo>
                  <a:pt x="3057144" y="1839468"/>
                </a:lnTo>
                <a:lnTo>
                  <a:pt x="3060191" y="1839468"/>
                </a:lnTo>
                <a:lnTo>
                  <a:pt x="3061716" y="1837944"/>
                </a:lnTo>
                <a:lnTo>
                  <a:pt x="3064764" y="1837944"/>
                </a:lnTo>
                <a:lnTo>
                  <a:pt x="3066288" y="1837944"/>
                </a:lnTo>
                <a:lnTo>
                  <a:pt x="3069336" y="1837944"/>
                </a:lnTo>
                <a:lnTo>
                  <a:pt x="3070860" y="1836420"/>
                </a:lnTo>
                <a:lnTo>
                  <a:pt x="3073908" y="1836420"/>
                </a:lnTo>
                <a:lnTo>
                  <a:pt x="3076955" y="1836420"/>
                </a:lnTo>
                <a:lnTo>
                  <a:pt x="3078479" y="1836420"/>
                </a:lnTo>
                <a:lnTo>
                  <a:pt x="3081528" y="1834896"/>
                </a:lnTo>
                <a:lnTo>
                  <a:pt x="3083052" y="1834896"/>
                </a:lnTo>
                <a:lnTo>
                  <a:pt x="3086100" y="1834896"/>
                </a:lnTo>
                <a:lnTo>
                  <a:pt x="3087624" y="1833372"/>
                </a:lnTo>
                <a:lnTo>
                  <a:pt x="3090672" y="1833372"/>
                </a:lnTo>
                <a:lnTo>
                  <a:pt x="3093720" y="1833372"/>
                </a:lnTo>
                <a:lnTo>
                  <a:pt x="3095244" y="1833372"/>
                </a:lnTo>
                <a:lnTo>
                  <a:pt x="3098291" y="1831848"/>
                </a:lnTo>
                <a:lnTo>
                  <a:pt x="3099816" y="1831848"/>
                </a:lnTo>
                <a:lnTo>
                  <a:pt x="3102864" y="1831848"/>
                </a:lnTo>
                <a:lnTo>
                  <a:pt x="3104388" y="1830324"/>
                </a:lnTo>
                <a:lnTo>
                  <a:pt x="3107436" y="1830324"/>
                </a:lnTo>
                <a:lnTo>
                  <a:pt x="3110484" y="1830324"/>
                </a:lnTo>
                <a:lnTo>
                  <a:pt x="3112008" y="1830324"/>
                </a:lnTo>
                <a:lnTo>
                  <a:pt x="3115055" y="1828800"/>
                </a:lnTo>
                <a:lnTo>
                  <a:pt x="3116579" y="1828800"/>
                </a:lnTo>
                <a:lnTo>
                  <a:pt x="3119628" y="1828800"/>
                </a:lnTo>
                <a:lnTo>
                  <a:pt x="3121152" y="1828800"/>
                </a:lnTo>
                <a:lnTo>
                  <a:pt x="3124200" y="1827276"/>
                </a:lnTo>
                <a:lnTo>
                  <a:pt x="3127248" y="1827276"/>
                </a:lnTo>
                <a:lnTo>
                  <a:pt x="3128772" y="1827276"/>
                </a:lnTo>
                <a:lnTo>
                  <a:pt x="3131820" y="1825752"/>
                </a:lnTo>
                <a:lnTo>
                  <a:pt x="3133344" y="1825752"/>
                </a:lnTo>
                <a:lnTo>
                  <a:pt x="3136391" y="1825752"/>
                </a:lnTo>
                <a:lnTo>
                  <a:pt x="3137916" y="1825752"/>
                </a:lnTo>
                <a:lnTo>
                  <a:pt x="3140964" y="1824228"/>
                </a:lnTo>
                <a:lnTo>
                  <a:pt x="3144012" y="1824228"/>
                </a:lnTo>
                <a:lnTo>
                  <a:pt x="3145536" y="1824228"/>
                </a:lnTo>
                <a:lnTo>
                  <a:pt x="3148584" y="1822704"/>
                </a:lnTo>
                <a:lnTo>
                  <a:pt x="3150108" y="1822704"/>
                </a:lnTo>
                <a:lnTo>
                  <a:pt x="3153155" y="1822704"/>
                </a:lnTo>
                <a:lnTo>
                  <a:pt x="3154679" y="1822704"/>
                </a:lnTo>
                <a:lnTo>
                  <a:pt x="3157728" y="1821180"/>
                </a:lnTo>
                <a:lnTo>
                  <a:pt x="3160776" y="1821180"/>
                </a:lnTo>
                <a:lnTo>
                  <a:pt x="3162300" y="1821180"/>
                </a:lnTo>
                <a:lnTo>
                  <a:pt x="3165348" y="1819656"/>
                </a:lnTo>
                <a:lnTo>
                  <a:pt x="3166872" y="1819656"/>
                </a:lnTo>
                <a:lnTo>
                  <a:pt x="3169920" y="1819656"/>
                </a:lnTo>
                <a:lnTo>
                  <a:pt x="3171444" y="1819656"/>
                </a:lnTo>
                <a:lnTo>
                  <a:pt x="3174491" y="1818132"/>
                </a:lnTo>
                <a:lnTo>
                  <a:pt x="3177540" y="1818132"/>
                </a:lnTo>
                <a:lnTo>
                  <a:pt x="3179064" y="1818132"/>
                </a:lnTo>
                <a:lnTo>
                  <a:pt x="3182112" y="1816608"/>
                </a:lnTo>
                <a:lnTo>
                  <a:pt x="3183636" y="1816608"/>
                </a:lnTo>
                <a:lnTo>
                  <a:pt x="3186684" y="1816608"/>
                </a:lnTo>
                <a:lnTo>
                  <a:pt x="3188208" y="1816608"/>
                </a:lnTo>
                <a:lnTo>
                  <a:pt x="3191255" y="1815084"/>
                </a:lnTo>
                <a:lnTo>
                  <a:pt x="3194304" y="1815084"/>
                </a:lnTo>
                <a:lnTo>
                  <a:pt x="3195828" y="1815084"/>
                </a:lnTo>
                <a:lnTo>
                  <a:pt x="3198876" y="1813560"/>
                </a:lnTo>
                <a:lnTo>
                  <a:pt x="3200400" y="1813560"/>
                </a:lnTo>
                <a:lnTo>
                  <a:pt x="3203448" y="1813560"/>
                </a:lnTo>
                <a:lnTo>
                  <a:pt x="3204972" y="1813560"/>
                </a:lnTo>
                <a:lnTo>
                  <a:pt x="3208020" y="1812036"/>
                </a:lnTo>
                <a:lnTo>
                  <a:pt x="3211067" y="1812036"/>
                </a:lnTo>
                <a:lnTo>
                  <a:pt x="3212591" y="1812036"/>
                </a:lnTo>
                <a:lnTo>
                  <a:pt x="3215640" y="1810512"/>
                </a:lnTo>
                <a:lnTo>
                  <a:pt x="3217164" y="1810512"/>
                </a:lnTo>
                <a:lnTo>
                  <a:pt x="3220212" y="1810512"/>
                </a:lnTo>
                <a:lnTo>
                  <a:pt x="3221736" y="1808988"/>
                </a:lnTo>
                <a:lnTo>
                  <a:pt x="3224784" y="1808988"/>
                </a:lnTo>
                <a:lnTo>
                  <a:pt x="3227832" y="1808988"/>
                </a:lnTo>
                <a:lnTo>
                  <a:pt x="3229355" y="1808988"/>
                </a:lnTo>
                <a:lnTo>
                  <a:pt x="3232404" y="1807464"/>
                </a:lnTo>
                <a:lnTo>
                  <a:pt x="3233928" y="1807464"/>
                </a:lnTo>
                <a:lnTo>
                  <a:pt x="3236976" y="1807464"/>
                </a:lnTo>
                <a:lnTo>
                  <a:pt x="3238500" y="1805940"/>
                </a:lnTo>
                <a:lnTo>
                  <a:pt x="3241548" y="1805940"/>
                </a:lnTo>
                <a:lnTo>
                  <a:pt x="3244596" y="1805940"/>
                </a:lnTo>
                <a:lnTo>
                  <a:pt x="3246120" y="1805940"/>
                </a:lnTo>
                <a:lnTo>
                  <a:pt x="3249167" y="1804416"/>
                </a:lnTo>
                <a:lnTo>
                  <a:pt x="3250691" y="1804416"/>
                </a:lnTo>
                <a:lnTo>
                  <a:pt x="3253740" y="1804416"/>
                </a:lnTo>
                <a:lnTo>
                  <a:pt x="3255264" y="1802892"/>
                </a:lnTo>
                <a:lnTo>
                  <a:pt x="3258312" y="1802892"/>
                </a:lnTo>
                <a:lnTo>
                  <a:pt x="3261360" y="1802892"/>
                </a:lnTo>
                <a:lnTo>
                  <a:pt x="3262884" y="1802892"/>
                </a:lnTo>
                <a:lnTo>
                  <a:pt x="3265932" y="1801368"/>
                </a:lnTo>
                <a:lnTo>
                  <a:pt x="3267455" y="1801368"/>
                </a:lnTo>
                <a:lnTo>
                  <a:pt x="3270504" y="1801368"/>
                </a:lnTo>
                <a:lnTo>
                  <a:pt x="3272028" y="1799844"/>
                </a:lnTo>
                <a:lnTo>
                  <a:pt x="3275076" y="1799844"/>
                </a:lnTo>
                <a:lnTo>
                  <a:pt x="3278124" y="1799844"/>
                </a:lnTo>
                <a:lnTo>
                  <a:pt x="3279648" y="1798320"/>
                </a:lnTo>
                <a:lnTo>
                  <a:pt x="3282696" y="1798320"/>
                </a:lnTo>
                <a:lnTo>
                  <a:pt x="3284220" y="1798320"/>
                </a:lnTo>
                <a:lnTo>
                  <a:pt x="3287267" y="1798320"/>
                </a:lnTo>
                <a:lnTo>
                  <a:pt x="3288791" y="1796796"/>
                </a:lnTo>
                <a:lnTo>
                  <a:pt x="3291840" y="1796796"/>
                </a:lnTo>
                <a:lnTo>
                  <a:pt x="3294888" y="1796796"/>
                </a:lnTo>
                <a:lnTo>
                  <a:pt x="3296412" y="1795272"/>
                </a:lnTo>
                <a:lnTo>
                  <a:pt x="3299460" y="1795272"/>
                </a:lnTo>
                <a:lnTo>
                  <a:pt x="3300984" y="1795272"/>
                </a:lnTo>
                <a:lnTo>
                  <a:pt x="3304032" y="1795272"/>
                </a:lnTo>
                <a:lnTo>
                  <a:pt x="3305555" y="1793748"/>
                </a:lnTo>
                <a:lnTo>
                  <a:pt x="3308604" y="1793748"/>
                </a:lnTo>
                <a:lnTo>
                  <a:pt x="3311652" y="1793748"/>
                </a:lnTo>
                <a:lnTo>
                  <a:pt x="3313176" y="1792224"/>
                </a:lnTo>
                <a:lnTo>
                  <a:pt x="3316224" y="1792224"/>
                </a:lnTo>
                <a:lnTo>
                  <a:pt x="3317748" y="1792224"/>
                </a:lnTo>
                <a:lnTo>
                  <a:pt x="3320796" y="1790700"/>
                </a:lnTo>
                <a:lnTo>
                  <a:pt x="3322320" y="1790700"/>
                </a:lnTo>
                <a:lnTo>
                  <a:pt x="3325367" y="1790700"/>
                </a:lnTo>
                <a:lnTo>
                  <a:pt x="3328416" y="1790700"/>
                </a:lnTo>
                <a:lnTo>
                  <a:pt x="3329940" y="1789176"/>
                </a:lnTo>
                <a:lnTo>
                  <a:pt x="3332988" y="1789176"/>
                </a:lnTo>
                <a:lnTo>
                  <a:pt x="3334512" y="1789176"/>
                </a:lnTo>
                <a:lnTo>
                  <a:pt x="3337560" y="1787652"/>
                </a:lnTo>
                <a:lnTo>
                  <a:pt x="3339084" y="1787652"/>
                </a:lnTo>
                <a:lnTo>
                  <a:pt x="3342132" y="1787652"/>
                </a:lnTo>
                <a:lnTo>
                  <a:pt x="3345179" y="1786128"/>
                </a:lnTo>
                <a:lnTo>
                  <a:pt x="3346704" y="1786128"/>
                </a:lnTo>
                <a:lnTo>
                  <a:pt x="3349752" y="1786128"/>
                </a:lnTo>
                <a:lnTo>
                  <a:pt x="3351276" y="1786128"/>
                </a:lnTo>
                <a:lnTo>
                  <a:pt x="3354324" y="1784604"/>
                </a:lnTo>
                <a:lnTo>
                  <a:pt x="3355848" y="1784604"/>
                </a:lnTo>
                <a:lnTo>
                  <a:pt x="3358896" y="1784604"/>
                </a:lnTo>
                <a:lnTo>
                  <a:pt x="3361944" y="1783080"/>
                </a:lnTo>
                <a:lnTo>
                  <a:pt x="3363467" y="1783080"/>
                </a:lnTo>
                <a:lnTo>
                  <a:pt x="3366516" y="1783080"/>
                </a:lnTo>
                <a:lnTo>
                  <a:pt x="3368040" y="1781556"/>
                </a:lnTo>
                <a:lnTo>
                  <a:pt x="3371088" y="1781556"/>
                </a:lnTo>
                <a:lnTo>
                  <a:pt x="3372612" y="1781556"/>
                </a:lnTo>
                <a:lnTo>
                  <a:pt x="3375660" y="1780032"/>
                </a:lnTo>
                <a:lnTo>
                  <a:pt x="3378708" y="1780032"/>
                </a:lnTo>
                <a:lnTo>
                  <a:pt x="3380232" y="1780032"/>
                </a:lnTo>
                <a:lnTo>
                  <a:pt x="3383279" y="1780032"/>
                </a:lnTo>
                <a:lnTo>
                  <a:pt x="3384804" y="1778508"/>
                </a:lnTo>
                <a:lnTo>
                  <a:pt x="3387852" y="1778508"/>
                </a:lnTo>
                <a:lnTo>
                  <a:pt x="3389376" y="1778508"/>
                </a:lnTo>
                <a:lnTo>
                  <a:pt x="3392424" y="1776984"/>
                </a:lnTo>
                <a:lnTo>
                  <a:pt x="3393948" y="1776984"/>
                </a:lnTo>
                <a:lnTo>
                  <a:pt x="3396996" y="1776984"/>
                </a:lnTo>
                <a:lnTo>
                  <a:pt x="3400044" y="1775460"/>
                </a:lnTo>
                <a:lnTo>
                  <a:pt x="3401567" y="1775460"/>
                </a:lnTo>
                <a:lnTo>
                  <a:pt x="3404616" y="1775460"/>
                </a:lnTo>
                <a:lnTo>
                  <a:pt x="3406140" y="1773936"/>
                </a:lnTo>
                <a:lnTo>
                  <a:pt x="3409188" y="1773936"/>
                </a:lnTo>
                <a:lnTo>
                  <a:pt x="3410712" y="1773936"/>
                </a:lnTo>
                <a:lnTo>
                  <a:pt x="3413760" y="1773936"/>
                </a:lnTo>
                <a:lnTo>
                  <a:pt x="3416808" y="1772412"/>
                </a:lnTo>
                <a:lnTo>
                  <a:pt x="3418332" y="1772412"/>
                </a:lnTo>
                <a:lnTo>
                  <a:pt x="3421379" y="1772412"/>
                </a:lnTo>
                <a:lnTo>
                  <a:pt x="3422904" y="1770888"/>
                </a:lnTo>
                <a:lnTo>
                  <a:pt x="3425952" y="1770888"/>
                </a:lnTo>
                <a:lnTo>
                  <a:pt x="3427476" y="1770888"/>
                </a:lnTo>
                <a:lnTo>
                  <a:pt x="3430524" y="1769364"/>
                </a:lnTo>
                <a:lnTo>
                  <a:pt x="3433572" y="1769364"/>
                </a:lnTo>
                <a:lnTo>
                  <a:pt x="3435096" y="1769364"/>
                </a:lnTo>
                <a:lnTo>
                  <a:pt x="3438144" y="1767840"/>
                </a:lnTo>
                <a:lnTo>
                  <a:pt x="3439667" y="1767840"/>
                </a:lnTo>
                <a:lnTo>
                  <a:pt x="3442716" y="1767840"/>
                </a:lnTo>
                <a:lnTo>
                  <a:pt x="3444240" y="1766316"/>
                </a:lnTo>
                <a:lnTo>
                  <a:pt x="3447288" y="1766316"/>
                </a:lnTo>
                <a:lnTo>
                  <a:pt x="3450336" y="1766316"/>
                </a:lnTo>
                <a:lnTo>
                  <a:pt x="3451860" y="1766316"/>
                </a:lnTo>
                <a:lnTo>
                  <a:pt x="3454908" y="1764792"/>
                </a:lnTo>
                <a:lnTo>
                  <a:pt x="3456432" y="1764792"/>
                </a:lnTo>
                <a:lnTo>
                  <a:pt x="3459479" y="1764792"/>
                </a:lnTo>
                <a:lnTo>
                  <a:pt x="3461004" y="1763268"/>
                </a:lnTo>
                <a:lnTo>
                  <a:pt x="3464052" y="1763268"/>
                </a:lnTo>
                <a:lnTo>
                  <a:pt x="3467100" y="1763268"/>
                </a:lnTo>
                <a:lnTo>
                  <a:pt x="3468624" y="1761744"/>
                </a:lnTo>
                <a:lnTo>
                  <a:pt x="3471672" y="1761744"/>
                </a:lnTo>
                <a:lnTo>
                  <a:pt x="3473196" y="1761744"/>
                </a:lnTo>
                <a:lnTo>
                  <a:pt x="3476244" y="1760220"/>
                </a:lnTo>
                <a:lnTo>
                  <a:pt x="3477767" y="1760220"/>
                </a:lnTo>
                <a:lnTo>
                  <a:pt x="3480816" y="1760220"/>
                </a:lnTo>
                <a:lnTo>
                  <a:pt x="3483864" y="1758696"/>
                </a:lnTo>
                <a:lnTo>
                  <a:pt x="3485388" y="1758696"/>
                </a:lnTo>
                <a:lnTo>
                  <a:pt x="3488436" y="1758696"/>
                </a:lnTo>
                <a:lnTo>
                  <a:pt x="3489960" y="1757172"/>
                </a:lnTo>
                <a:lnTo>
                  <a:pt x="3493008" y="1757172"/>
                </a:lnTo>
                <a:lnTo>
                  <a:pt x="3494532" y="1757172"/>
                </a:lnTo>
                <a:lnTo>
                  <a:pt x="3497579" y="1755648"/>
                </a:lnTo>
                <a:lnTo>
                  <a:pt x="3500628" y="1755648"/>
                </a:lnTo>
                <a:lnTo>
                  <a:pt x="3502152" y="1755648"/>
                </a:lnTo>
                <a:lnTo>
                  <a:pt x="3505200" y="1754124"/>
                </a:lnTo>
                <a:lnTo>
                  <a:pt x="3506724" y="1754124"/>
                </a:lnTo>
                <a:lnTo>
                  <a:pt x="3509772" y="1754124"/>
                </a:lnTo>
                <a:lnTo>
                  <a:pt x="3511296" y="1754124"/>
                </a:lnTo>
                <a:lnTo>
                  <a:pt x="3514344" y="1752600"/>
                </a:lnTo>
                <a:lnTo>
                  <a:pt x="3517391" y="1752600"/>
                </a:lnTo>
                <a:lnTo>
                  <a:pt x="3518916" y="1752600"/>
                </a:lnTo>
                <a:lnTo>
                  <a:pt x="3521964" y="1751076"/>
                </a:lnTo>
                <a:lnTo>
                  <a:pt x="3523488" y="1751076"/>
                </a:lnTo>
                <a:lnTo>
                  <a:pt x="3526536" y="1751076"/>
                </a:lnTo>
                <a:lnTo>
                  <a:pt x="3528060" y="1749552"/>
                </a:lnTo>
                <a:lnTo>
                  <a:pt x="3531108" y="1749552"/>
                </a:lnTo>
                <a:lnTo>
                  <a:pt x="3534155" y="1749552"/>
                </a:lnTo>
                <a:lnTo>
                  <a:pt x="3535679" y="1748028"/>
                </a:lnTo>
                <a:lnTo>
                  <a:pt x="3538728" y="1748028"/>
                </a:lnTo>
                <a:lnTo>
                  <a:pt x="3540252" y="1748028"/>
                </a:lnTo>
                <a:lnTo>
                  <a:pt x="3543300" y="1746504"/>
                </a:lnTo>
                <a:lnTo>
                  <a:pt x="3544824" y="1746504"/>
                </a:lnTo>
                <a:lnTo>
                  <a:pt x="3547872" y="1746504"/>
                </a:lnTo>
                <a:lnTo>
                  <a:pt x="3550920" y="1744980"/>
                </a:lnTo>
                <a:lnTo>
                  <a:pt x="3552444" y="1744980"/>
                </a:lnTo>
                <a:lnTo>
                  <a:pt x="3555491" y="1744980"/>
                </a:lnTo>
                <a:lnTo>
                  <a:pt x="3557016" y="1743456"/>
                </a:lnTo>
                <a:lnTo>
                  <a:pt x="3560064" y="1743456"/>
                </a:lnTo>
                <a:lnTo>
                  <a:pt x="3561588" y="1743456"/>
                </a:lnTo>
                <a:lnTo>
                  <a:pt x="3564636" y="1741932"/>
                </a:lnTo>
                <a:lnTo>
                  <a:pt x="3567684" y="1741932"/>
                </a:lnTo>
                <a:lnTo>
                  <a:pt x="3569208" y="1741932"/>
                </a:lnTo>
                <a:lnTo>
                  <a:pt x="3572255" y="1740408"/>
                </a:lnTo>
                <a:lnTo>
                  <a:pt x="3573779" y="1740408"/>
                </a:lnTo>
                <a:lnTo>
                  <a:pt x="3576828" y="1740408"/>
                </a:lnTo>
                <a:lnTo>
                  <a:pt x="3578352" y="1738884"/>
                </a:lnTo>
                <a:lnTo>
                  <a:pt x="3581400" y="1738884"/>
                </a:lnTo>
                <a:lnTo>
                  <a:pt x="3584448" y="1738884"/>
                </a:lnTo>
                <a:lnTo>
                  <a:pt x="3585972" y="1737360"/>
                </a:lnTo>
                <a:lnTo>
                  <a:pt x="3589020" y="1737360"/>
                </a:lnTo>
                <a:lnTo>
                  <a:pt x="3590544" y="1737360"/>
                </a:lnTo>
                <a:lnTo>
                  <a:pt x="3593591" y="1735836"/>
                </a:lnTo>
                <a:lnTo>
                  <a:pt x="3595116" y="1735836"/>
                </a:lnTo>
                <a:lnTo>
                  <a:pt x="3598164" y="1735836"/>
                </a:lnTo>
                <a:lnTo>
                  <a:pt x="3601212" y="1734312"/>
                </a:lnTo>
                <a:lnTo>
                  <a:pt x="3602736" y="1734312"/>
                </a:lnTo>
                <a:lnTo>
                  <a:pt x="3605784" y="1734312"/>
                </a:lnTo>
                <a:lnTo>
                  <a:pt x="3607308" y="1732788"/>
                </a:lnTo>
                <a:lnTo>
                  <a:pt x="3610355" y="1732788"/>
                </a:lnTo>
                <a:lnTo>
                  <a:pt x="3611879" y="1732788"/>
                </a:lnTo>
                <a:lnTo>
                  <a:pt x="3614928" y="1731264"/>
                </a:lnTo>
                <a:lnTo>
                  <a:pt x="3617976" y="1731264"/>
                </a:lnTo>
                <a:lnTo>
                  <a:pt x="3619500" y="1731264"/>
                </a:lnTo>
                <a:lnTo>
                  <a:pt x="3622548" y="1729740"/>
                </a:lnTo>
                <a:lnTo>
                  <a:pt x="3624072" y="1729740"/>
                </a:lnTo>
                <a:lnTo>
                  <a:pt x="3627120" y="1729740"/>
                </a:lnTo>
                <a:lnTo>
                  <a:pt x="3628644" y="1728216"/>
                </a:lnTo>
                <a:lnTo>
                  <a:pt x="3631691" y="1728216"/>
                </a:lnTo>
                <a:lnTo>
                  <a:pt x="3634740" y="1728216"/>
                </a:lnTo>
                <a:lnTo>
                  <a:pt x="3636264" y="1726692"/>
                </a:lnTo>
                <a:lnTo>
                  <a:pt x="3639312" y="1726692"/>
                </a:lnTo>
                <a:lnTo>
                  <a:pt x="3640836" y="1726692"/>
                </a:lnTo>
                <a:lnTo>
                  <a:pt x="3643884" y="1725168"/>
                </a:lnTo>
                <a:lnTo>
                  <a:pt x="3645408" y="1725168"/>
                </a:lnTo>
                <a:lnTo>
                  <a:pt x="3648455" y="1725168"/>
                </a:lnTo>
                <a:lnTo>
                  <a:pt x="3651504" y="1723644"/>
                </a:lnTo>
                <a:lnTo>
                  <a:pt x="3653028" y="1723644"/>
                </a:lnTo>
                <a:lnTo>
                  <a:pt x="3656076" y="1723644"/>
                </a:lnTo>
                <a:lnTo>
                  <a:pt x="3657600" y="1722120"/>
                </a:lnTo>
                <a:lnTo>
                  <a:pt x="3660648" y="1722120"/>
                </a:lnTo>
                <a:lnTo>
                  <a:pt x="3662172" y="1722120"/>
                </a:lnTo>
                <a:lnTo>
                  <a:pt x="3665220" y="1720596"/>
                </a:lnTo>
                <a:lnTo>
                  <a:pt x="3668267" y="1720596"/>
                </a:lnTo>
                <a:lnTo>
                  <a:pt x="3669791" y="1720596"/>
                </a:lnTo>
                <a:lnTo>
                  <a:pt x="3672840" y="1719072"/>
                </a:lnTo>
                <a:lnTo>
                  <a:pt x="3674364" y="1719072"/>
                </a:lnTo>
                <a:lnTo>
                  <a:pt x="3677412" y="1719072"/>
                </a:lnTo>
                <a:lnTo>
                  <a:pt x="3678936" y="1717548"/>
                </a:lnTo>
                <a:lnTo>
                  <a:pt x="3681984" y="1717548"/>
                </a:lnTo>
                <a:lnTo>
                  <a:pt x="3685032" y="1717548"/>
                </a:lnTo>
                <a:lnTo>
                  <a:pt x="3686555" y="1716024"/>
                </a:lnTo>
                <a:lnTo>
                  <a:pt x="3689604" y="1716024"/>
                </a:lnTo>
                <a:lnTo>
                  <a:pt x="3691128" y="1716024"/>
                </a:lnTo>
                <a:lnTo>
                  <a:pt x="3694176" y="1714500"/>
                </a:lnTo>
                <a:lnTo>
                  <a:pt x="3695700" y="1714500"/>
                </a:lnTo>
                <a:lnTo>
                  <a:pt x="3698748" y="1714500"/>
                </a:lnTo>
                <a:lnTo>
                  <a:pt x="3701796" y="1712976"/>
                </a:lnTo>
                <a:lnTo>
                  <a:pt x="3703320" y="1712976"/>
                </a:lnTo>
                <a:lnTo>
                  <a:pt x="3706367" y="1712976"/>
                </a:lnTo>
                <a:lnTo>
                  <a:pt x="3707891" y="1711452"/>
                </a:lnTo>
                <a:lnTo>
                  <a:pt x="3710940" y="1711452"/>
                </a:lnTo>
                <a:lnTo>
                  <a:pt x="3712464" y="1711452"/>
                </a:lnTo>
                <a:lnTo>
                  <a:pt x="3715512" y="1709928"/>
                </a:lnTo>
                <a:lnTo>
                  <a:pt x="3718560" y="1709928"/>
                </a:lnTo>
                <a:lnTo>
                  <a:pt x="3720084" y="1708404"/>
                </a:lnTo>
                <a:lnTo>
                  <a:pt x="3723132" y="1708404"/>
                </a:lnTo>
                <a:lnTo>
                  <a:pt x="3724655" y="1708404"/>
                </a:lnTo>
                <a:lnTo>
                  <a:pt x="3727704" y="1706880"/>
                </a:lnTo>
                <a:lnTo>
                  <a:pt x="3729228" y="1706880"/>
                </a:lnTo>
                <a:lnTo>
                  <a:pt x="3732276" y="1706880"/>
                </a:lnTo>
                <a:lnTo>
                  <a:pt x="3735324" y="1705356"/>
                </a:lnTo>
                <a:lnTo>
                  <a:pt x="3736848" y="1705356"/>
                </a:lnTo>
                <a:lnTo>
                  <a:pt x="3739896" y="1705356"/>
                </a:lnTo>
                <a:lnTo>
                  <a:pt x="3741420" y="1703832"/>
                </a:lnTo>
                <a:lnTo>
                  <a:pt x="3744467" y="1703832"/>
                </a:lnTo>
                <a:lnTo>
                  <a:pt x="3745991" y="1703832"/>
                </a:lnTo>
                <a:lnTo>
                  <a:pt x="3749040" y="1702308"/>
                </a:lnTo>
                <a:lnTo>
                  <a:pt x="3752088" y="1702308"/>
                </a:lnTo>
                <a:lnTo>
                  <a:pt x="3753612" y="1702308"/>
                </a:lnTo>
                <a:lnTo>
                  <a:pt x="3756660" y="1700784"/>
                </a:lnTo>
                <a:lnTo>
                  <a:pt x="3758184" y="1700784"/>
                </a:lnTo>
                <a:lnTo>
                  <a:pt x="3761232" y="1700784"/>
                </a:lnTo>
                <a:lnTo>
                  <a:pt x="3762755" y="1699260"/>
                </a:lnTo>
                <a:lnTo>
                  <a:pt x="3765804" y="1699260"/>
                </a:lnTo>
                <a:lnTo>
                  <a:pt x="3768852" y="1699260"/>
                </a:lnTo>
                <a:lnTo>
                  <a:pt x="3770376" y="1697736"/>
                </a:lnTo>
                <a:lnTo>
                  <a:pt x="3773424" y="1697736"/>
                </a:lnTo>
                <a:lnTo>
                  <a:pt x="3774948" y="1696212"/>
                </a:lnTo>
                <a:lnTo>
                  <a:pt x="3777996" y="1696212"/>
                </a:lnTo>
                <a:lnTo>
                  <a:pt x="3779520" y="1696212"/>
                </a:lnTo>
                <a:lnTo>
                  <a:pt x="3782567" y="1694688"/>
                </a:lnTo>
                <a:lnTo>
                  <a:pt x="3785616" y="1694688"/>
                </a:lnTo>
                <a:lnTo>
                  <a:pt x="3787140" y="1694688"/>
                </a:lnTo>
                <a:lnTo>
                  <a:pt x="3790188" y="1693164"/>
                </a:lnTo>
                <a:lnTo>
                  <a:pt x="3791712" y="1693164"/>
                </a:lnTo>
                <a:lnTo>
                  <a:pt x="3794760" y="1693164"/>
                </a:lnTo>
                <a:lnTo>
                  <a:pt x="3796284" y="1691640"/>
                </a:lnTo>
                <a:lnTo>
                  <a:pt x="3799332" y="1691640"/>
                </a:lnTo>
                <a:lnTo>
                  <a:pt x="3802379" y="1691640"/>
                </a:lnTo>
                <a:lnTo>
                  <a:pt x="3803904" y="1690116"/>
                </a:lnTo>
                <a:lnTo>
                  <a:pt x="3806952" y="1690116"/>
                </a:lnTo>
                <a:lnTo>
                  <a:pt x="3808476" y="1690116"/>
                </a:lnTo>
                <a:lnTo>
                  <a:pt x="3811524" y="1688592"/>
                </a:lnTo>
                <a:lnTo>
                  <a:pt x="3813048" y="1688592"/>
                </a:lnTo>
                <a:lnTo>
                  <a:pt x="3816096" y="1687068"/>
                </a:lnTo>
                <a:lnTo>
                  <a:pt x="3819144" y="1687068"/>
                </a:lnTo>
                <a:lnTo>
                  <a:pt x="3820667" y="1687068"/>
                </a:lnTo>
                <a:lnTo>
                  <a:pt x="3823716" y="1685544"/>
                </a:lnTo>
                <a:lnTo>
                  <a:pt x="3825240" y="1685544"/>
                </a:lnTo>
                <a:lnTo>
                  <a:pt x="3828288" y="1685544"/>
                </a:lnTo>
                <a:lnTo>
                  <a:pt x="3829812" y="1684020"/>
                </a:lnTo>
                <a:lnTo>
                  <a:pt x="3832860" y="1684020"/>
                </a:lnTo>
                <a:lnTo>
                  <a:pt x="3835908" y="1684020"/>
                </a:lnTo>
                <a:lnTo>
                  <a:pt x="3837432" y="1682496"/>
                </a:lnTo>
                <a:lnTo>
                  <a:pt x="3840479" y="1682496"/>
                </a:lnTo>
                <a:lnTo>
                  <a:pt x="3842004" y="1680972"/>
                </a:lnTo>
                <a:lnTo>
                  <a:pt x="3845052" y="1680972"/>
                </a:lnTo>
                <a:lnTo>
                  <a:pt x="3846576" y="1680972"/>
                </a:lnTo>
                <a:lnTo>
                  <a:pt x="3849624" y="1679448"/>
                </a:lnTo>
                <a:lnTo>
                  <a:pt x="3852672" y="1679448"/>
                </a:lnTo>
                <a:lnTo>
                  <a:pt x="3854196" y="1679448"/>
                </a:lnTo>
                <a:lnTo>
                  <a:pt x="3857244" y="1677924"/>
                </a:lnTo>
                <a:lnTo>
                  <a:pt x="3858767" y="1677924"/>
                </a:lnTo>
                <a:lnTo>
                  <a:pt x="3861816" y="1677924"/>
                </a:lnTo>
                <a:lnTo>
                  <a:pt x="3863340" y="1676400"/>
                </a:lnTo>
                <a:lnTo>
                  <a:pt x="3866388" y="1676400"/>
                </a:lnTo>
                <a:lnTo>
                  <a:pt x="3869436" y="1676400"/>
                </a:lnTo>
                <a:lnTo>
                  <a:pt x="3870960" y="1674876"/>
                </a:lnTo>
                <a:lnTo>
                  <a:pt x="3874008" y="1674876"/>
                </a:lnTo>
                <a:lnTo>
                  <a:pt x="3875532" y="1673352"/>
                </a:lnTo>
                <a:lnTo>
                  <a:pt x="3878579" y="1673352"/>
                </a:lnTo>
                <a:lnTo>
                  <a:pt x="3880104" y="1673352"/>
                </a:lnTo>
                <a:lnTo>
                  <a:pt x="3883152" y="1671828"/>
                </a:lnTo>
                <a:lnTo>
                  <a:pt x="3886200" y="1671828"/>
                </a:lnTo>
                <a:lnTo>
                  <a:pt x="3887724" y="1671828"/>
                </a:lnTo>
                <a:lnTo>
                  <a:pt x="3890772" y="1670304"/>
                </a:lnTo>
                <a:lnTo>
                  <a:pt x="3892296" y="1670304"/>
                </a:lnTo>
                <a:lnTo>
                  <a:pt x="3895344" y="1668780"/>
                </a:lnTo>
                <a:lnTo>
                  <a:pt x="3896867" y="1668780"/>
                </a:lnTo>
                <a:lnTo>
                  <a:pt x="3899916" y="1668780"/>
                </a:lnTo>
                <a:lnTo>
                  <a:pt x="3902964" y="1667256"/>
                </a:lnTo>
                <a:lnTo>
                  <a:pt x="3904488" y="1667256"/>
                </a:lnTo>
                <a:lnTo>
                  <a:pt x="3907536" y="1667256"/>
                </a:lnTo>
                <a:lnTo>
                  <a:pt x="3909060" y="1665732"/>
                </a:lnTo>
                <a:lnTo>
                  <a:pt x="3912108" y="1665732"/>
                </a:lnTo>
                <a:lnTo>
                  <a:pt x="3913632" y="1664208"/>
                </a:lnTo>
                <a:lnTo>
                  <a:pt x="3916679" y="1664208"/>
                </a:lnTo>
                <a:lnTo>
                  <a:pt x="3919728" y="1664208"/>
                </a:lnTo>
                <a:lnTo>
                  <a:pt x="3921252" y="1662684"/>
                </a:lnTo>
                <a:lnTo>
                  <a:pt x="3924300" y="1662684"/>
                </a:lnTo>
                <a:lnTo>
                  <a:pt x="3925824" y="1662684"/>
                </a:lnTo>
                <a:lnTo>
                  <a:pt x="3928872" y="1661160"/>
                </a:lnTo>
                <a:lnTo>
                  <a:pt x="3930396" y="1661160"/>
                </a:lnTo>
                <a:lnTo>
                  <a:pt x="3933444" y="1661160"/>
                </a:lnTo>
                <a:lnTo>
                  <a:pt x="3936491" y="1659636"/>
                </a:lnTo>
                <a:lnTo>
                  <a:pt x="3938016" y="1659636"/>
                </a:lnTo>
                <a:lnTo>
                  <a:pt x="3941064" y="1658112"/>
                </a:lnTo>
                <a:lnTo>
                  <a:pt x="3942588" y="1658112"/>
                </a:lnTo>
                <a:lnTo>
                  <a:pt x="3945636" y="1658112"/>
                </a:lnTo>
                <a:lnTo>
                  <a:pt x="3947160" y="1656588"/>
                </a:lnTo>
                <a:lnTo>
                  <a:pt x="3950208" y="1656588"/>
                </a:lnTo>
                <a:lnTo>
                  <a:pt x="3953255" y="1656588"/>
                </a:lnTo>
                <a:lnTo>
                  <a:pt x="3954779" y="1655064"/>
                </a:lnTo>
                <a:lnTo>
                  <a:pt x="3957828" y="1655064"/>
                </a:lnTo>
                <a:lnTo>
                  <a:pt x="3959352" y="1653540"/>
                </a:lnTo>
                <a:lnTo>
                  <a:pt x="3962400" y="1653540"/>
                </a:lnTo>
                <a:lnTo>
                  <a:pt x="3963924" y="1653540"/>
                </a:lnTo>
                <a:lnTo>
                  <a:pt x="3966972" y="1652016"/>
                </a:lnTo>
                <a:lnTo>
                  <a:pt x="3970020" y="1652016"/>
                </a:lnTo>
                <a:lnTo>
                  <a:pt x="3971544" y="1650492"/>
                </a:lnTo>
                <a:lnTo>
                  <a:pt x="3974591" y="1650492"/>
                </a:lnTo>
                <a:lnTo>
                  <a:pt x="3976116" y="1650492"/>
                </a:lnTo>
                <a:lnTo>
                  <a:pt x="3979164" y="1648968"/>
                </a:lnTo>
                <a:lnTo>
                  <a:pt x="3980688" y="1648968"/>
                </a:lnTo>
                <a:lnTo>
                  <a:pt x="3983736" y="1648968"/>
                </a:lnTo>
                <a:lnTo>
                  <a:pt x="3986784" y="1647444"/>
                </a:lnTo>
                <a:lnTo>
                  <a:pt x="3988308" y="1647444"/>
                </a:lnTo>
                <a:lnTo>
                  <a:pt x="3991355" y="1645920"/>
                </a:lnTo>
                <a:lnTo>
                  <a:pt x="3992879" y="1645920"/>
                </a:lnTo>
                <a:lnTo>
                  <a:pt x="3995928" y="1645920"/>
                </a:lnTo>
                <a:lnTo>
                  <a:pt x="3997452" y="1644396"/>
                </a:lnTo>
                <a:lnTo>
                  <a:pt x="4000500" y="1644396"/>
                </a:lnTo>
                <a:lnTo>
                  <a:pt x="4003548" y="1642872"/>
                </a:lnTo>
                <a:lnTo>
                  <a:pt x="4005072" y="1642872"/>
                </a:lnTo>
                <a:lnTo>
                  <a:pt x="4008120" y="1642872"/>
                </a:lnTo>
                <a:lnTo>
                  <a:pt x="4009644" y="1641348"/>
                </a:lnTo>
                <a:lnTo>
                  <a:pt x="4012691" y="1641348"/>
                </a:lnTo>
                <a:lnTo>
                  <a:pt x="4014216" y="1639824"/>
                </a:lnTo>
                <a:lnTo>
                  <a:pt x="4017264" y="1639824"/>
                </a:lnTo>
                <a:lnTo>
                  <a:pt x="4020312" y="1639824"/>
                </a:lnTo>
                <a:lnTo>
                  <a:pt x="4021836" y="1638300"/>
                </a:lnTo>
                <a:lnTo>
                  <a:pt x="4024884" y="1638300"/>
                </a:lnTo>
                <a:lnTo>
                  <a:pt x="4026408" y="1638300"/>
                </a:lnTo>
                <a:lnTo>
                  <a:pt x="4029455" y="1636776"/>
                </a:lnTo>
                <a:lnTo>
                  <a:pt x="4030979" y="1636776"/>
                </a:lnTo>
                <a:lnTo>
                  <a:pt x="4034028" y="1635252"/>
                </a:lnTo>
                <a:lnTo>
                  <a:pt x="4037076" y="1635252"/>
                </a:lnTo>
                <a:lnTo>
                  <a:pt x="4038600" y="1635252"/>
                </a:lnTo>
                <a:lnTo>
                  <a:pt x="4041648" y="1633728"/>
                </a:lnTo>
                <a:lnTo>
                  <a:pt x="4043172" y="1633728"/>
                </a:lnTo>
                <a:lnTo>
                  <a:pt x="4046220" y="1632204"/>
                </a:lnTo>
                <a:lnTo>
                  <a:pt x="4047744" y="1632204"/>
                </a:lnTo>
                <a:lnTo>
                  <a:pt x="4050791" y="1632204"/>
                </a:lnTo>
                <a:lnTo>
                  <a:pt x="4053840" y="1630680"/>
                </a:lnTo>
                <a:lnTo>
                  <a:pt x="4055364" y="1630680"/>
                </a:lnTo>
                <a:lnTo>
                  <a:pt x="4058412" y="1629156"/>
                </a:lnTo>
                <a:lnTo>
                  <a:pt x="4059936" y="1629156"/>
                </a:lnTo>
                <a:lnTo>
                  <a:pt x="4062984" y="1629156"/>
                </a:lnTo>
                <a:lnTo>
                  <a:pt x="4064508" y="1627632"/>
                </a:lnTo>
                <a:lnTo>
                  <a:pt x="4067555" y="1627632"/>
                </a:lnTo>
                <a:lnTo>
                  <a:pt x="4070604" y="1626108"/>
                </a:lnTo>
                <a:lnTo>
                  <a:pt x="4072128" y="1626108"/>
                </a:lnTo>
                <a:lnTo>
                  <a:pt x="4075176" y="1626108"/>
                </a:lnTo>
                <a:lnTo>
                  <a:pt x="4076700" y="1624584"/>
                </a:lnTo>
                <a:lnTo>
                  <a:pt x="4079748" y="1624584"/>
                </a:lnTo>
                <a:lnTo>
                  <a:pt x="4081272" y="1623060"/>
                </a:lnTo>
                <a:lnTo>
                  <a:pt x="4084320" y="1623060"/>
                </a:lnTo>
                <a:lnTo>
                  <a:pt x="4087367" y="1623060"/>
                </a:lnTo>
                <a:lnTo>
                  <a:pt x="4088891" y="1621536"/>
                </a:lnTo>
                <a:lnTo>
                  <a:pt x="4091940" y="1621536"/>
                </a:lnTo>
                <a:lnTo>
                  <a:pt x="4093464" y="1620012"/>
                </a:lnTo>
                <a:lnTo>
                  <a:pt x="4096512" y="1620012"/>
                </a:lnTo>
                <a:lnTo>
                  <a:pt x="4098036" y="1620012"/>
                </a:lnTo>
                <a:lnTo>
                  <a:pt x="4101084" y="1618488"/>
                </a:lnTo>
                <a:lnTo>
                  <a:pt x="4104132" y="1618488"/>
                </a:lnTo>
                <a:lnTo>
                  <a:pt x="4105655" y="1616964"/>
                </a:lnTo>
                <a:lnTo>
                  <a:pt x="4108704" y="1616964"/>
                </a:lnTo>
                <a:lnTo>
                  <a:pt x="4110228" y="1616964"/>
                </a:lnTo>
                <a:lnTo>
                  <a:pt x="4113276" y="1615440"/>
                </a:lnTo>
                <a:lnTo>
                  <a:pt x="4114800" y="1615440"/>
                </a:lnTo>
                <a:lnTo>
                  <a:pt x="4117848" y="1613916"/>
                </a:lnTo>
                <a:lnTo>
                  <a:pt x="4120896" y="1613916"/>
                </a:lnTo>
                <a:lnTo>
                  <a:pt x="4122420" y="1612392"/>
                </a:lnTo>
                <a:lnTo>
                  <a:pt x="4125467" y="1612392"/>
                </a:lnTo>
                <a:lnTo>
                  <a:pt x="4126991" y="1612392"/>
                </a:lnTo>
                <a:lnTo>
                  <a:pt x="4130040" y="1610868"/>
                </a:lnTo>
                <a:lnTo>
                  <a:pt x="4131564" y="1610868"/>
                </a:lnTo>
                <a:lnTo>
                  <a:pt x="4134612" y="1609344"/>
                </a:lnTo>
                <a:lnTo>
                  <a:pt x="4137660" y="1609344"/>
                </a:lnTo>
                <a:lnTo>
                  <a:pt x="4139184" y="1609344"/>
                </a:lnTo>
                <a:lnTo>
                  <a:pt x="4142232" y="1607820"/>
                </a:lnTo>
                <a:lnTo>
                  <a:pt x="4143755" y="1607820"/>
                </a:lnTo>
                <a:lnTo>
                  <a:pt x="4146804" y="1606296"/>
                </a:lnTo>
                <a:lnTo>
                  <a:pt x="4148328" y="1606296"/>
                </a:lnTo>
                <a:lnTo>
                  <a:pt x="4151376" y="1606296"/>
                </a:lnTo>
                <a:lnTo>
                  <a:pt x="4154424" y="1604772"/>
                </a:lnTo>
                <a:lnTo>
                  <a:pt x="4155948" y="1604772"/>
                </a:lnTo>
                <a:lnTo>
                  <a:pt x="4158996" y="1603248"/>
                </a:lnTo>
                <a:lnTo>
                  <a:pt x="4160520" y="1603248"/>
                </a:lnTo>
                <a:lnTo>
                  <a:pt x="4163567" y="1601724"/>
                </a:lnTo>
                <a:lnTo>
                  <a:pt x="4165091" y="1601724"/>
                </a:lnTo>
                <a:lnTo>
                  <a:pt x="4168140" y="1601724"/>
                </a:lnTo>
                <a:lnTo>
                  <a:pt x="4171188" y="1600200"/>
                </a:lnTo>
                <a:lnTo>
                  <a:pt x="4172712" y="1600200"/>
                </a:lnTo>
                <a:lnTo>
                  <a:pt x="4175760" y="1598676"/>
                </a:lnTo>
                <a:lnTo>
                  <a:pt x="4177284" y="1598676"/>
                </a:lnTo>
                <a:lnTo>
                  <a:pt x="4180332" y="1597152"/>
                </a:lnTo>
                <a:lnTo>
                  <a:pt x="4181855" y="1597152"/>
                </a:lnTo>
                <a:lnTo>
                  <a:pt x="4184904" y="1597152"/>
                </a:lnTo>
                <a:lnTo>
                  <a:pt x="4187952" y="1595628"/>
                </a:lnTo>
                <a:lnTo>
                  <a:pt x="4189476" y="1595628"/>
                </a:lnTo>
                <a:lnTo>
                  <a:pt x="4192524" y="1594104"/>
                </a:lnTo>
                <a:lnTo>
                  <a:pt x="4194048" y="1594104"/>
                </a:lnTo>
                <a:lnTo>
                  <a:pt x="4197096" y="1594104"/>
                </a:lnTo>
                <a:lnTo>
                  <a:pt x="4198620" y="1592580"/>
                </a:lnTo>
                <a:lnTo>
                  <a:pt x="4201668" y="1592580"/>
                </a:lnTo>
                <a:lnTo>
                  <a:pt x="4204716" y="1591056"/>
                </a:lnTo>
                <a:lnTo>
                  <a:pt x="4206240" y="1591056"/>
                </a:lnTo>
                <a:lnTo>
                  <a:pt x="4209288" y="1589532"/>
                </a:lnTo>
                <a:lnTo>
                  <a:pt x="4210812" y="1589532"/>
                </a:lnTo>
                <a:lnTo>
                  <a:pt x="4213860" y="1589532"/>
                </a:lnTo>
                <a:lnTo>
                  <a:pt x="4215384" y="1588008"/>
                </a:lnTo>
                <a:lnTo>
                  <a:pt x="4218432" y="1588008"/>
                </a:lnTo>
                <a:lnTo>
                  <a:pt x="4221480" y="1586484"/>
                </a:lnTo>
                <a:lnTo>
                  <a:pt x="4223004" y="1586484"/>
                </a:lnTo>
                <a:lnTo>
                  <a:pt x="4226052" y="1584960"/>
                </a:lnTo>
                <a:lnTo>
                  <a:pt x="4227576" y="1584960"/>
                </a:lnTo>
                <a:lnTo>
                  <a:pt x="4230624" y="1584960"/>
                </a:lnTo>
                <a:lnTo>
                  <a:pt x="4232148" y="1583436"/>
                </a:lnTo>
                <a:lnTo>
                  <a:pt x="4235196" y="1583436"/>
                </a:lnTo>
                <a:lnTo>
                  <a:pt x="4238244" y="1581912"/>
                </a:lnTo>
                <a:lnTo>
                  <a:pt x="4239768" y="1581912"/>
                </a:lnTo>
                <a:lnTo>
                  <a:pt x="4242816" y="1580388"/>
                </a:lnTo>
                <a:lnTo>
                  <a:pt x="4244340" y="1580388"/>
                </a:lnTo>
                <a:lnTo>
                  <a:pt x="4247388" y="1580388"/>
                </a:lnTo>
                <a:lnTo>
                  <a:pt x="4248912" y="1578864"/>
                </a:lnTo>
                <a:lnTo>
                  <a:pt x="4251960" y="1578864"/>
                </a:lnTo>
                <a:lnTo>
                  <a:pt x="4255008" y="1577340"/>
                </a:lnTo>
                <a:lnTo>
                  <a:pt x="4256532" y="1577340"/>
                </a:lnTo>
                <a:lnTo>
                  <a:pt x="4259580" y="1575816"/>
                </a:lnTo>
                <a:lnTo>
                  <a:pt x="4261104" y="1575816"/>
                </a:lnTo>
                <a:lnTo>
                  <a:pt x="4264152" y="1574292"/>
                </a:lnTo>
                <a:lnTo>
                  <a:pt x="4265676" y="1574292"/>
                </a:lnTo>
                <a:lnTo>
                  <a:pt x="4268724" y="1574292"/>
                </a:lnTo>
                <a:lnTo>
                  <a:pt x="4271772" y="1572768"/>
                </a:lnTo>
                <a:lnTo>
                  <a:pt x="4273296" y="1572768"/>
                </a:lnTo>
                <a:lnTo>
                  <a:pt x="4276344" y="1571244"/>
                </a:lnTo>
                <a:lnTo>
                  <a:pt x="4277868" y="1571244"/>
                </a:lnTo>
                <a:lnTo>
                  <a:pt x="4280916" y="1569720"/>
                </a:lnTo>
                <a:lnTo>
                  <a:pt x="4282440" y="1569720"/>
                </a:lnTo>
                <a:lnTo>
                  <a:pt x="4285488" y="1568196"/>
                </a:lnTo>
                <a:lnTo>
                  <a:pt x="4288536" y="1568196"/>
                </a:lnTo>
                <a:lnTo>
                  <a:pt x="4290060" y="1568196"/>
                </a:lnTo>
                <a:lnTo>
                  <a:pt x="4293108" y="1566672"/>
                </a:lnTo>
                <a:lnTo>
                  <a:pt x="4294632" y="1566672"/>
                </a:lnTo>
                <a:lnTo>
                  <a:pt x="4297680" y="1565148"/>
                </a:lnTo>
                <a:lnTo>
                  <a:pt x="4299204" y="1565148"/>
                </a:lnTo>
                <a:lnTo>
                  <a:pt x="4302252" y="1563624"/>
                </a:lnTo>
                <a:lnTo>
                  <a:pt x="4305300" y="1563624"/>
                </a:lnTo>
                <a:lnTo>
                  <a:pt x="4306824" y="1562100"/>
                </a:lnTo>
                <a:lnTo>
                  <a:pt x="4309872" y="1562100"/>
                </a:lnTo>
                <a:lnTo>
                  <a:pt x="4311396" y="1562100"/>
                </a:lnTo>
                <a:lnTo>
                  <a:pt x="4314444" y="1560576"/>
                </a:lnTo>
                <a:lnTo>
                  <a:pt x="4315968" y="1560576"/>
                </a:lnTo>
                <a:lnTo>
                  <a:pt x="4319016" y="1559052"/>
                </a:lnTo>
                <a:lnTo>
                  <a:pt x="4322064" y="1559052"/>
                </a:lnTo>
                <a:lnTo>
                  <a:pt x="4323588" y="1557528"/>
                </a:lnTo>
                <a:lnTo>
                  <a:pt x="4326636" y="1557528"/>
                </a:lnTo>
                <a:lnTo>
                  <a:pt x="4328160" y="1556004"/>
                </a:lnTo>
                <a:lnTo>
                  <a:pt x="4331208" y="1556004"/>
                </a:lnTo>
                <a:lnTo>
                  <a:pt x="4332732" y="1556004"/>
                </a:lnTo>
                <a:lnTo>
                  <a:pt x="4335780" y="1554480"/>
                </a:lnTo>
                <a:lnTo>
                  <a:pt x="4338828" y="1554480"/>
                </a:lnTo>
                <a:lnTo>
                  <a:pt x="4340352" y="1552956"/>
                </a:lnTo>
                <a:lnTo>
                  <a:pt x="4343400" y="1552956"/>
                </a:lnTo>
                <a:lnTo>
                  <a:pt x="4344924" y="1551432"/>
                </a:lnTo>
                <a:lnTo>
                  <a:pt x="4347972" y="1551432"/>
                </a:lnTo>
                <a:lnTo>
                  <a:pt x="4349496" y="1549908"/>
                </a:lnTo>
                <a:lnTo>
                  <a:pt x="4352544" y="1549908"/>
                </a:lnTo>
                <a:lnTo>
                  <a:pt x="4355592" y="1548384"/>
                </a:lnTo>
                <a:lnTo>
                  <a:pt x="4357116" y="1548384"/>
                </a:lnTo>
                <a:lnTo>
                  <a:pt x="4360164" y="1548384"/>
                </a:lnTo>
                <a:lnTo>
                  <a:pt x="4361688" y="1546860"/>
                </a:lnTo>
                <a:lnTo>
                  <a:pt x="4364735" y="1546860"/>
                </a:lnTo>
                <a:lnTo>
                  <a:pt x="4366259" y="1545336"/>
                </a:lnTo>
                <a:lnTo>
                  <a:pt x="4369308" y="1545336"/>
                </a:lnTo>
                <a:lnTo>
                  <a:pt x="4372356" y="1543812"/>
                </a:lnTo>
                <a:lnTo>
                  <a:pt x="4373880" y="1543812"/>
                </a:lnTo>
                <a:lnTo>
                  <a:pt x="4376928" y="1542288"/>
                </a:lnTo>
                <a:lnTo>
                  <a:pt x="4378452" y="1542288"/>
                </a:lnTo>
                <a:lnTo>
                  <a:pt x="4381500" y="1540764"/>
                </a:lnTo>
                <a:lnTo>
                  <a:pt x="4383024" y="1540764"/>
                </a:lnTo>
                <a:lnTo>
                  <a:pt x="4386072" y="1540764"/>
                </a:lnTo>
                <a:lnTo>
                  <a:pt x="4389120" y="1539240"/>
                </a:lnTo>
                <a:lnTo>
                  <a:pt x="4390644" y="1539240"/>
                </a:lnTo>
                <a:lnTo>
                  <a:pt x="4393692" y="1537716"/>
                </a:lnTo>
                <a:lnTo>
                  <a:pt x="4395216" y="1537716"/>
                </a:lnTo>
                <a:lnTo>
                  <a:pt x="4398264" y="1536192"/>
                </a:lnTo>
                <a:lnTo>
                  <a:pt x="4399788" y="1536192"/>
                </a:lnTo>
                <a:lnTo>
                  <a:pt x="4402835" y="1534668"/>
                </a:lnTo>
                <a:lnTo>
                  <a:pt x="4405883" y="1534668"/>
                </a:lnTo>
                <a:lnTo>
                  <a:pt x="4407408" y="1533144"/>
                </a:lnTo>
                <a:lnTo>
                  <a:pt x="4410456" y="1533144"/>
                </a:lnTo>
                <a:lnTo>
                  <a:pt x="4411980" y="1531620"/>
                </a:lnTo>
                <a:lnTo>
                  <a:pt x="4415028" y="1531620"/>
                </a:lnTo>
                <a:lnTo>
                  <a:pt x="4416552" y="1531620"/>
                </a:lnTo>
                <a:lnTo>
                  <a:pt x="4419600" y="1530096"/>
                </a:lnTo>
                <a:lnTo>
                  <a:pt x="4422648" y="1530096"/>
                </a:lnTo>
                <a:lnTo>
                  <a:pt x="4424172" y="1528572"/>
                </a:lnTo>
                <a:lnTo>
                  <a:pt x="4427220" y="1528572"/>
                </a:lnTo>
                <a:lnTo>
                  <a:pt x="4428744" y="1527048"/>
                </a:lnTo>
                <a:lnTo>
                  <a:pt x="4431792" y="1527048"/>
                </a:lnTo>
                <a:lnTo>
                  <a:pt x="4433316" y="1525524"/>
                </a:lnTo>
                <a:lnTo>
                  <a:pt x="4436364" y="1525524"/>
                </a:lnTo>
                <a:lnTo>
                  <a:pt x="4439411" y="1524000"/>
                </a:lnTo>
                <a:lnTo>
                  <a:pt x="4440935" y="1524000"/>
                </a:lnTo>
                <a:lnTo>
                  <a:pt x="4443983" y="1522476"/>
                </a:lnTo>
                <a:lnTo>
                  <a:pt x="4445508" y="1522476"/>
                </a:lnTo>
                <a:lnTo>
                  <a:pt x="4448556" y="1520952"/>
                </a:lnTo>
                <a:lnTo>
                  <a:pt x="4450080" y="1520952"/>
                </a:lnTo>
                <a:lnTo>
                  <a:pt x="4453128" y="1520952"/>
                </a:lnTo>
                <a:lnTo>
                  <a:pt x="4456176" y="1519428"/>
                </a:lnTo>
                <a:lnTo>
                  <a:pt x="4457700" y="1519428"/>
                </a:lnTo>
                <a:lnTo>
                  <a:pt x="4460748" y="1517904"/>
                </a:lnTo>
                <a:lnTo>
                  <a:pt x="4462272" y="1517904"/>
                </a:lnTo>
                <a:lnTo>
                  <a:pt x="4465320" y="1516380"/>
                </a:lnTo>
                <a:lnTo>
                  <a:pt x="4466844" y="1516380"/>
                </a:lnTo>
                <a:lnTo>
                  <a:pt x="4469892" y="1514856"/>
                </a:lnTo>
                <a:lnTo>
                  <a:pt x="4472940" y="1514856"/>
                </a:lnTo>
                <a:lnTo>
                  <a:pt x="4474464" y="1513332"/>
                </a:lnTo>
                <a:lnTo>
                  <a:pt x="4477511" y="1513332"/>
                </a:lnTo>
                <a:lnTo>
                  <a:pt x="4479035" y="1511808"/>
                </a:lnTo>
                <a:lnTo>
                  <a:pt x="4482083" y="1511808"/>
                </a:lnTo>
                <a:lnTo>
                  <a:pt x="4483608" y="1510284"/>
                </a:lnTo>
                <a:lnTo>
                  <a:pt x="4486656" y="1510284"/>
                </a:lnTo>
                <a:lnTo>
                  <a:pt x="4489704" y="1508760"/>
                </a:lnTo>
                <a:lnTo>
                  <a:pt x="4491228" y="1508760"/>
                </a:lnTo>
                <a:lnTo>
                  <a:pt x="4494276" y="1507236"/>
                </a:lnTo>
                <a:lnTo>
                  <a:pt x="4495800" y="1507236"/>
                </a:lnTo>
                <a:lnTo>
                  <a:pt x="4498848" y="1505712"/>
                </a:lnTo>
                <a:lnTo>
                  <a:pt x="4500372" y="1505712"/>
                </a:lnTo>
                <a:lnTo>
                  <a:pt x="4503420" y="1504188"/>
                </a:lnTo>
                <a:lnTo>
                  <a:pt x="4506468" y="1504188"/>
                </a:lnTo>
                <a:lnTo>
                  <a:pt x="4507992" y="1504188"/>
                </a:lnTo>
                <a:lnTo>
                  <a:pt x="4511040" y="1502664"/>
                </a:lnTo>
                <a:lnTo>
                  <a:pt x="4512564" y="1502664"/>
                </a:lnTo>
                <a:lnTo>
                  <a:pt x="4515611" y="1501140"/>
                </a:lnTo>
                <a:lnTo>
                  <a:pt x="4517135" y="1501140"/>
                </a:lnTo>
                <a:lnTo>
                  <a:pt x="4520183" y="1499616"/>
                </a:lnTo>
                <a:lnTo>
                  <a:pt x="4523232" y="1499616"/>
                </a:lnTo>
                <a:lnTo>
                  <a:pt x="4524756" y="1498092"/>
                </a:lnTo>
                <a:lnTo>
                  <a:pt x="4527804" y="1498092"/>
                </a:lnTo>
                <a:lnTo>
                  <a:pt x="4529328" y="1496568"/>
                </a:lnTo>
                <a:lnTo>
                  <a:pt x="4532376" y="1496568"/>
                </a:lnTo>
                <a:lnTo>
                  <a:pt x="4533900" y="1495044"/>
                </a:lnTo>
                <a:lnTo>
                  <a:pt x="4536948" y="1495044"/>
                </a:lnTo>
                <a:lnTo>
                  <a:pt x="4539996" y="1493520"/>
                </a:lnTo>
                <a:lnTo>
                  <a:pt x="4541520" y="1493520"/>
                </a:lnTo>
                <a:lnTo>
                  <a:pt x="4544568" y="1491996"/>
                </a:lnTo>
                <a:lnTo>
                  <a:pt x="4546092" y="1491996"/>
                </a:lnTo>
                <a:lnTo>
                  <a:pt x="4549140" y="1490472"/>
                </a:lnTo>
                <a:lnTo>
                  <a:pt x="4550664" y="1490472"/>
                </a:lnTo>
                <a:lnTo>
                  <a:pt x="4553711" y="1488948"/>
                </a:lnTo>
                <a:lnTo>
                  <a:pt x="4556759" y="1488948"/>
                </a:lnTo>
                <a:lnTo>
                  <a:pt x="4558283" y="1487424"/>
                </a:lnTo>
                <a:lnTo>
                  <a:pt x="4561332" y="1487424"/>
                </a:lnTo>
                <a:lnTo>
                  <a:pt x="4562856" y="1485900"/>
                </a:lnTo>
                <a:lnTo>
                  <a:pt x="4565904" y="1485900"/>
                </a:lnTo>
                <a:lnTo>
                  <a:pt x="4567428" y="1484376"/>
                </a:lnTo>
                <a:lnTo>
                  <a:pt x="4570476" y="1484376"/>
                </a:lnTo>
                <a:lnTo>
                  <a:pt x="4573524" y="1482852"/>
                </a:lnTo>
                <a:lnTo>
                  <a:pt x="4575048" y="1482852"/>
                </a:lnTo>
                <a:lnTo>
                  <a:pt x="4578096" y="1481328"/>
                </a:lnTo>
                <a:lnTo>
                  <a:pt x="4579620" y="1481328"/>
                </a:lnTo>
                <a:lnTo>
                  <a:pt x="4582668" y="1479804"/>
                </a:lnTo>
                <a:lnTo>
                  <a:pt x="4584192" y="1479804"/>
                </a:lnTo>
                <a:lnTo>
                  <a:pt x="4587240" y="1478280"/>
                </a:lnTo>
                <a:lnTo>
                  <a:pt x="4590288" y="1478280"/>
                </a:lnTo>
                <a:lnTo>
                  <a:pt x="4591811" y="1476756"/>
                </a:lnTo>
                <a:lnTo>
                  <a:pt x="4594859" y="1476756"/>
                </a:lnTo>
                <a:lnTo>
                  <a:pt x="4596383" y="1475232"/>
                </a:lnTo>
                <a:lnTo>
                  <a:pt x="4599432" y="1475232"/>
                </a:lnTo>
                <a:lnTo>
                  <a:pt x="4600956" y="1473708"/>
                </a:lnTo>
                <a:lnTo>
                  <a:pt x="4604004" y="1473708"/>
                </a:lnTo>
                <a:lnTo>
                  <a:pt x="4607052" y="1472184"/>
                </a:lnTo>
                <a:lnTo>
                  <a:pt x="4608576" y="1472184"/>
                </a:lnTo>
                <a:lnTo>
                  <a:pt x="4611624" y="1470660"/>
                </a:lnTo>
                <a:lnTo>
                  <a:pt x="4613148" y="1470660"/>
                </a:lnTo>
                <a:lnTo>
                  <a:pt x="4616196" y="1469136"/>
                </a:lnTo>
                <a:lnTo>
                  <a:pt x="4617720" y="1469136"/>
                </a:lnTo>
                <a:lnTo>
                  <a:pt x="4620768" y="1467612"/>
                </a:lnTo>
                <a:lnTo>
                  <a:pt x="4623816" y="1467612"/>
                </a:lnTo>
                <a:lnTo>
                  <a:pt x="4625340" y="1466088"/>
                </a:lnTo>
                <a:lnTo>
                  <a:pt x="4628388" y="1464564"/>
                </a:lnTo>
                <a:lnTo>
                  <a:pt x="4629911" y="1464564"/>
                </a:lnTo>
                <a:lnTo>
                  <a:pt x="4632959" y="1463040"/>
                </a:lnTo>
                <a:lnTo>
                  <a:pt x="4634483" y="1463040"/>
                </a:lnTo>
                <a:lnTo>
                  <a:pt x="4637532" y="1461516"/>
                </a:lnTo>
                <a:lnTo>
                  <a:pt x="4639056" y="1461516"/>
                </a:lnTo>
                <a:lnTo>
                  <a:pt x="4642104" y="1459992"/>
                </a:lnTo>
                <a:lnTo>
                  <a:pt x="4645152" y="1459992"/>
                </a:lnTo>
                <a:lnTo>
                  <a:pt x="4646676" y="1458468"/>
                </a:lnTo>
                <a:lnTo>
                  <a:pt x="4649724" y="1458468"/>
                </a:lnTo>
                <a:lnTo>
                  <a:pt x="4651248" y="1456944"/>
                </a:lnTo>
                <a:lnTo>
                  <a:pt x="4654296" y="1456944"/>
                </a:lnTo>
                <a:lnTo>
                  <a:pt x="4655820" y="1455420"/>
                </a:lnTo>
                <a:lnTo>
                  <a:pt x="4658868" y="1455420"/>
                </a:lnTo>
                <a:lnTo>
                  <a:pt x="4661916" y="1453896"/>
                </a:lnTo>
                <a:lnTo>
                  <a:pt x="4663440" y="1453896"/>
                </a:lnTo>
                <a:lnTo>
                  <a:pt x="4666488" y="1452372"/>
                </a:lnTo>
                <a:lnTo>
                  <a:pt x="4668011" y="1452372"/>
                </a:lnTo>
                <a:lnTo>
                  <a:pt x="4671059" y="1450848"/>
                </a:lnTo>
                <a:lnTo>
                  <a:pt x="4672583" y="1450848"/>
                </a:lnTo>
                <a:lnTo>
                  <a:pt x="4675632" y="1449324"/>
                </a:lnTo>
                <a:lnTo>
                  <a:pt x="4678680" y="1447800"/>
                </a:lnTo>
                <a:lnTo>
                  <a:pt x="4680204" y="1447800"/>
                </a:lnTo>
                <a:lnTo>
                  <a:pt x="4683252" y="1446276"/>
                </a:lnTo>
                <a:lnTo>
                  <a:pt x="4684776" y="1446276"/>
                </a:lnTo>
                <a:lnTo>
                  <a:pt x="4687824" y="1444752"/>
                </a:lnTo>
                <a:lnTo>
                  <a:pt x="4689348" y="1444752"/>
                </a:lnTo>
                <a:lnTo>
                  <a:pt x="4692396" y="1443228"/>
                </a:lnTo>
                <a:lnTo>
                  <a:pt x="4695444" y="1443228"/>
                </a:lnTo>
                <a:lnTo>
                  <a:pt x="4696968" y="1441704"/>
                </a:lnTo>
                <a:lnTo>
                  <a:pt x="4700016" y="1441704"/>
                </a:lnTo>
                <a:lnTo>
                  <a:pt x="4701540" y="1440180"/>
                </a:lnTo>
                <a:lnTo>
                  <a:pt x="4704588" y="1440180"/>
                </a:lnTo>
                <a:lnTo>
                  <a:pt x="4706111" y="1438656"/>
                </a:lnTo>
                <a:lnTo>
                  <a:pt x="4709159" y="1438656"/>
                </a:lnTo>
                <a:lnTo>
                  <a:pt x="4712208" y="1437132"/>
                </a:lnTo>
                <a:lnTo>
                  <a:pt x="4713732" y="1435608"/>
                </a:lnTo>
                <a:lnTo>
                  <a:pt x="4716780" y="1435608"/>
                </a:lnTo>
                <a:lnTo>
                  <a:pt x="4718304" y="1434084"/>
                </a:lnTo>
                <a:lnTo>
                  <a:pt x="4721352" y="1434084"/>
                </a:lnTo>
                <a:lnTo>
                  <a:pt x="4722876" y="1432560"/>
                </a:lnTo>
                <a:lnTo>
                  <a:pt x="4725924" y="1432560"/>
                </a:lnTo>
                <a:lnTo>
                  <a:pt x="4728972" y="1431036"/>
                </a:lnTo>
                <a:lnTo>
                  <a:pt x="4730496" y="1431036"/>
                </a:lnTo>
                <a:lnTo>
                  <a:pt x="4733544" y="1429512"/>
                </a:lnTo>
                <a:lnTo>
                  <a:pt x="4735068" y="1429512"/>
                </a:lnTo>
                <a:lnTo>
                  <a:pt x="4738116" y="1427988"/>
                </a:lnTo>
                <a:lnTo>
                  <a:pt x="4739640" y="1426464"/>
                </a:lnTo>
                <a:lnTo>
                  <a:pt x="4742688" y="1426464"/>
                </a:lnTo>
                <a:lnTo>
                  <a:pt x="4745735" y="1424940"/>
                </a:lnTo>
                <a:lnTo>
                  <a:pt x="4747259" y="1424940"/>
                </a:lnTo>
                <a:lnTo>
                  <a:pt x="4750308" y="1423416"/>
                </a:lnTo>
                <a:lnTo>
                  <a:pt x="4751832" y="1423416"/>
                </a:lnTo>
                <a:lnTo>
                  <a:pt x="4754880" y="1421892"/>
                </a:lnTo>
                <a:lnTo>
                  <a:pt x="4756404" y="1421892"/>
                </a:lnTo>
                <a:lnTo>
                  <a:pt x="4759452" y="1420368"/>
                </a:lnTo>
                <a:lnTo>
                  <a:pt x="4762500" y="1418844"/>
                </a:lnTo>
                <a:lnTo>
                  <a:pt x="4764024" y="1418844"/>
                </a:lnTo>
                <a:lnTo>
                  <a:pt x="4767072" y="1417320"/>
                </a:lnTo>
                <a:lnTo>
                  <a:pt x="4768596" y="1417320"/>
                </a:lnTo>
                <a:lnTo>
                  <a:pt x="4771644" y="1415796"/>
                </a:lnTo>
                <a:lnTo>
                  <a:pt x="4773168" y="1415796"/>
                </a:lnTo>
                <a:lnTo>
                  <a:pt x="4776216" y="1414272"/>
                </a:lnTo>
                <a:lnTo>
                  <a:pt x="4779264" y="1414272"/>
                </a:lnTo>
                <a:lnTo>
                  <a:pt x="4780788" y="1412748"/>
                </a:lnTo>
                <a:lnTo>
                  <a:pt x="4783835" y="1412748"/>
                </a:lnTo>
                <a:lnTo>
                  <a:pt x="4785359" y="1411224"/>
                </a:lnTo>
                <a:lnTo>
                  <a:pt x="4788408" y="1409700"/>
                </a:lnTo>
                <a:lnTo>
                  <a:pt x="4789932" y="1409700"/>
                </a:lnTo>
                <a:lnTo>
                  <a:pt x="4792980" y="1408176"/>
                </a:lnTo>
                <a:lnTo>
                  <a:pt x="4796028" y="1408176"/>
                </a:lnTo>
                <a:lnTo>
                  <a:pt x="4797552" y="1406652"/>
                </a:lnTo>
                <a:lnTo>
                  <a:pt x="4800600" y="1406652"/>
                </a:lnTo>
                <a:lnTo>
                  <a:pt x="4802124" y="1405128"/>
                </a:lnTo>
                <a:lnTo>
                  <a:pt x="4805172" y="1403604"/>
                </a:lnTo>
                <a:lnTo>
                  <a:pt x="4806696" y="1403604"/>
                </a:lnTo>
                <a:lnTo>
                  <a:pt x="4809744" y="1402080"/>
                </a:lnTo>
                <a:lnTo>
                  <a:pt x="4812792" y="1402080"/>
                </a:lnTo>
                <a:lnTo>
                  <a:pt x="4814316" y="1400556"/>
                </a:lnTo>
                <a:lnTo>
                  <a:pt x="4817364" y="1400556"/>
                </a:lnTo>
                <a:lnTo>
                  <a:pt x="4818888" y="1399032"/>
                </a:lnTo>
                <a:lnTo>
                  <a:pt x="4821935" y="1397508"/>
                </a:lnTo>
                <a:lnTo>
                  <a:pt x="4823459" y="1397508"/>
                </a:lnTo>
                <a:lnTo>
                  <a:pt x="4826508" y="1395984"/>
                </a:lnTo>
                <a:lnTo>
                  <a:pt x="4829556" y="1395984"/>
                </a:lnTo>
                <a:lnTo>
                  <a:pt x="4831080" y="1394460"/>
                </a:lnTo>
                <a:lnTo>
                  <a:pt x="4834128" y="1394460"/>
                </a:lnTo>
                <a:lnTo>
                  <a:pt x="4835652" y="1392936"/>
                </a:lnTo>
                <a:lnTo>
                  <a:pt x="4838700" y="1391412"/>
                </a:lnTo>
                <a:lnTo>
                  <a:pt x="4840224" y="1391412"/>
                </a:lnTo>
                <a:lnTo>
                  <a:pt x="4843272" y="1389888"/>
                </a:lnTo>
                <a:lnTo>
                  <a:pt x="4846320" y="1389888"/>
                </a:lnTo>
                <a:lnTo>
                  <a:pt x="4847844" y="1388364"/>
                </a:lnTo>
                <a:lnTo>
                  <a:pt x="4850892" y="1388364"/>
                </a:lnTo>
                <a:lnTo>
                  <a:pt x="4852416" y="1386840"/>
                </a:lnTo>
                <a:lnTo>
                  <a:pt x="4855464" y="1385316"/>
                </a:lnTo>
                <a:lnTo>
                  <a:pt x="4856988" y="1385316"/>
                </a:lnTo>
                <a:lnTo>
                  <a:pt x="4860035" y="1383792"/>
                </a:lnTo>
                <a:lnTo>
                  <a:pt x="4863083" y="1383792"/>
                </a:lnTo>
                <a:lnTo>
                  <a:pt x="4864608" y="1382268"/>
                </a:lnTo>
                <a:lnTo>
                  <a:pt x="4867656" y="1382268"/>
                </a:lnTo>
                <a:lnTo>
                  <a:pt x="4869180" y="1380744"/>
                </a:lnTo>
                <a:lnTo>
                  <a:pt x="4872228" y="1379220"/>
                </a:lnTo>
                <a:lnTo>
                  <a:pt x="4873752" y="1379220"/>
                </a:lnTo>
                <a:lnTo>
                  <a:pt x="4876800" y="1377696"/>
                </a:lnTo>
                <a:lnTo>
                  <a:pt x="4879848" y="1377696"/>
                </a:lnTo>
                <a:lnTo>
                  <a:pt x="4881372" y="1376172"/>
                </a:lnTo>
                <a:lnTo>
                  <a:pt x="4884420" y="1374648"/>
                </a:lnTo>
                <a:lnTo>
                  <a:pt x="4885944" y="1374648"/>
                </a:lnTo>
                <a:lnTo>
                  <a:pt x="4888992" y="1373124"/>
                </a:lnTo>
                <a:lnTo>
                  <a:pt x="4890516" y="1373124"/>
                </a:lnTo>
                <a:lnTo>
                  <a:pt x="4893564" y="1371600"/>
                </a:lnTo>
                <a:lnTo>
                  <a:pt x="4896611" y="1370076"/>
                </a:lnTo>
                <a:lnTo>
                  <a:pt x="4898135" y="1370076"/>
                </a:lnTo>
                <a:lnTo>
                  <a:pt x="4901183" y="1368552"/>
                </a:lnTo>
                <a:lnTo>
                  <a:pt x="4902708" y="1368552"/>
                </a:lnTo>
                <a:lnTo>
                  <a:pt x="4905756" y="1367028"/>
                </a:lnTo>
                <a:lnTo>
                  <a:pt x="4907280" y="1365504"/>
                </a:lnTo>
                <a:lnTo>
                  <a:pt x="4910328" y="1365504"/>
                </a:lnTo>
                <a:lnTo>
                  <a:pt x="4913376" y="1363980"/>
                </a:lnTo>
                <a:lnTo>
                  <a:pt x="4914900" y="1363980"/>
                </a:lnTo>
                <a:lnTo>
                  <a:pt x="4917948" y="1362456"/>
                </a:lnTo>
                <a:lnTo>
                  <a:pt x="4919472" y="1360932"/>
                </a:lnTo>
                <a:lnTo>
                  <a:pt x="4922520" y="1360932"/>
                </a:lnTo>
                <a:lnTo>
                  <a:pt x="4924044" y="1359408"/>
                </a:lnTo>
                <a:lnTo>
                  <a:pt x="4927092" y="1359408"/>
                </a:lnTo>
                <a:lnTo>
                  <a:pt x="4930140" y="1357884"/>
                </a:lnTo>
                <a:lnTo>
                  <a:pt x="4931664" y="1356360"/>
                </a:lnTo>
                <a:lnTo>
                  <a:pt x="4934711" y="1356360"/>
                </a:lnTo>
                <a:lnTo>
                  <a:pt x="4936235" y="1354836"/>
                </a:lnTo>
                <a:lnTo>
                  <a:pt x="4939283" y="1353312"/>
                </a:lnTo>
                <a:lnTo>
                  <a:pt x="4940808" y="1353312"/>
                </a:lnTo>
                <a:lnTo>
                  <a:pt x="4943856" y="1351788"/>
                </a:lnTo>
                <a:lnTo>
                  <a:pt x="4946904" y="1351788"/>
                </a:lnTo>
                <a:lnTo>
                  <a:pt x="4948428" y="1350264"/>
                </a:lnTo>
                <a:lnTo>
                  <a:pt x="4951476" y="1348740"/>
                </a:lnTo>
                <a:lnTo>
                  <a:pt x="4953000" y="1348740"/>
                </a:lnTo>
                <a:lnTo>
                  <a:pt x="4956048" y="1347216"/>
                </a:lnTo>
                <a:lnTo>
                  <a:pt x="4957572" y="1345692"/>
                </a:lnTo>
                <a:lnTo>
                  <a:pt x="4960620" y="1345692"/>
                </a:lnTo>
                <a:lnTo>
                  <a:pt x="4963668" y="1344168"/>
                </a:lnTo>
                <a:lnTo>
                  <a:pt x="4965192" y="1344168"/>
                </a:lnTo>
                <a:lnTo>
                  <a:pt x="4968240" y="1342644"/>
                </a:lnTo>
                <a:lnTo>
                  <a:pt x="4969764" y="1341120"/>
                </a:lnTo>
                <a:lnTo>
                  <a:pt x="4972811" y="1341120"/>
                </a:lnTo>
                <a:lnTo>
                  <a:pt x="4974335" y="1339596"/>
                </a:lnTo>
                <a:lnTo>
                  <a:pt x="4977383" y="1339596"/>
                </a:lnTo>
                <a:lnTo>
                  <a:pt x="4980432" y="1338072"/>
                </a:lnTo>
                <a:lnTo>
                  <a:pt x="4981956" y="1336548"/>
                </a:lnTo>
                <a:lnTo>
                  <a:pt x="4985004" y="1336548"/>
                </a:lnTo>
                <a:lnTo>
                  <a:pt x="4986528" y="1335024"/>
                </a:lnTo>
                <a:lnTo>
                  <a:pt x="4989576" y="1333500"/>
                </a:lnTo>
                <a:lnTo>
                  <a:pt x="4991100" y="1333500"/>
                </a:lnTo>
                <a:lnTo>
                  <a:pt x="4994148" y="1331976"/>
                </a:lnTo>
                <a:lnTo>
                  <a:pt x="4997196" y="1330452"/>
                </a:lnTo>
                <a:lnTo>
                  <a:pt x="4998720" y="1330452"/>
                </a:lnTo>
                <a:lnTo>
                  <a:pt x="5001768" y="1328928"/>
                </a:lnTo>
                <a:lnTo>
                  <a:pt x="5003292" y="1328928"/>
                </a:lnTo>
                <a:lnTo>
                  <a:pt x="5006340" y="1327404"/>
                </a:lnTo>
                <a:lnTo>
                  <a:pt x="5007864" y="1325880"/>
                </a:lnTo>
                <a:lnTo>
                  <a:pt x="5010911" y="1325880"/>
                </a:lnTo>
                <a:lnTo>
                  <a:pt x="5013959" y="1324356"/>
                </a:lnTo>
                <a:lnTo>
                  <a:pt x="5015483" y="1322832"/>
                </a:lnTo>
                <a:lnTo>
                  <a:pt x="5018532" y="1322832"/>
                </a:lnTo>
                <a:lnTo>
                  <a:pt x="5020056" y="1321308"/>
                </a:lnTo>
                <a:lnTo>
                  <a:pt x="5023104" y="1319784"/>
                </a:lnTo>
                <a:lnTo>
                  <a:pt x="5024628" y="1319784"/>
                </a:lnTo>
                <a:lnTo>
                  <a:pt x="5027676" y="1318260"/>
                </a:lnTo>
                <a:lnTo>
                  <a:pt x="5030724" y="1318260"/>
                </a:lnTo>
                <a:lnTo>
                  <a:pt x="5032248" y="1316736"/>
                </a:lnTo>
                <a:lnTo>
                  <a:pt x="5035296" y="1315212"/>
                </a:lnTo>
                <a:lnTo>
                  <a:pt x="5036820" y="1315212"/>
                </a:lnTo>
                <a:lnTo>
                  <a:pt x="5039868" y="1313688"/>
                </a:lnTo>
                <a:lnTo>
                  <a:pt x="5041392" y="1312164"/>
                </a:lnTo>
                <a:lnTo>
                  <a:pt x="5044440" y="1312164"/>
                </a:lnTo>
                <a:lnTo>
                  <a:pt x="5047488" y="1310640"/>
                </a:lnTo>
                <a:lnTo>
                  <a:pt x="5049011" y="1309116"/>
                </a:lnTo>
                <a:lnTo>
                  <a:pt x="5052059" y="1309116"/>
                </a:lnTo>
                <a:lnTo>
                  <a:pt x="5053583" y="1307592"/>
                </a:lnTo>
                <a:lnTo>
                  <a:pt x="5056632" y="1306068"/>
                </a:lnTo>
                <a:lnTo>
                  <a:pt x="5058156" y="1306068"/>
                </a:lnTo>
                <a:lnTo>
                  <a:pt x="5061204" y="1304544"/>
                </a:lnTo>
                <a:lnTo>
                  <a:pt x="5064252" y="1303020"/>
                </a:lnTo>
                <a:lnTo>
                  <a:pt x="5065776" y="1303020"/>
                </a:lnTo>
                <a:lnTo>
                  <a:pt x="5068824" y="1301496"/>
                </a:lnTo>
                <a:lnTo>
                  <a:pt x="5070348" y="1299972"/>
                </a:lnTo>
                <a:lnTo>
                  <a:pt x="5073396" y="1299972"/>
                </a:lnTo>
                <a:lnTo>
                  <a:pt x="5074920" y="1298448"/>
                </a:lnTo>
                <a:lnTo>
                  <a:pt x="5077968" y="1296924"/>
                </a:lnTo>
                <a:lnTo>
                  <a:pt x="5081016" y="1296924"/>
                </a:lnTo>
                <a:lnTo>
                  <a:pt x="5082540" y="1295400"/>
                </a:lnTo>
                <a:lnTo>
                  <a:pt x="5085588" y="1293876"/>
                </a:lnTo>
                <a:lnTo>
                  <a:pt x="5087111" y="1293876"/>
                </a:lnTo>
                <a:lnTo>
                  <a:pt x="5090159" y="1292352"/>
                </a:lnTo>
                <a:lnTo>
                  <a:pt x="5091683" y="1290828"/>
                </a:lnTo>
                <a:lnTo>
                  <a:pt x="5094732" y="1290828"/>
                </a:lnTo>
                <a:lnTo>
                  <a:pt x="5097780" y="1289304"/>
                </a:lnTo>
                <a:lnTo>
                  <a:pt x="5099304" y="1287780"/>
                </a:lnTo>
                <a:lnTo>
                  <a:pt x="5102352" y="1287780"/>
                </a:lnTo>
                <a:lnTo>
                  <a:pt x="5103876" y="1286256"/>
                </a:lnTo>
                <a:lnTo>
                  <a:pt x="5106924" y="1284732"/>
                </a:lnTo>
                <a:lnTo>
                  <a:pt x="5108448" y="1284732"/>
                </a:lnTo>
                <a:lnTo>
                  <a:pt x="5111496" y="1283208"/>
                </a:lnTo>
                <a:lnTo>
                  <a:pt x="5114544" y="1281684"/>
                </a:lnTo>
                <a:lnTo>
                  <a:pt x="5116068" y="1281684"/>
                </a:lnTo>
                <a:lnTo>
                  <a:pt x="5119116" y="1280160"/>
                </a:lnTo>
                <a:lnTo>
                  <a:pt x="5120640" y="1278636"/>
                </a:lnTo>
                <a:lnTo>
                  <a:pt x="5123688" y="1278636"/>
                </a:lnTo>
                <a:lnTo>
                  <a:pt x="5125211" y="1277112"/>
                </a:lnTo>
                <a:lnTo>
                  <a:pt x="5128259" y="1275588"/>
                </a:lnTo>
                <a:lnTo>
                  <a:pt x="5131308" y="1275588"/>
                </a:lnTo>
                <a:lnTo>
                  <a:pt x="5132832" y="1274064"/>
                </a:lnTo>
                <a:lnTo>
                  <a:pt x="5135880" y="1272540"/>
                </a:lnTo>
                <a:lnTo>
                  <a:pt x="5137404" y="1272540"/>
                </a:lnTo>
                <a:lnTo>
                  <a:pt x="5140452" y="1271016"/>
                </a:lnTo>
                <a:lnTo>
                  <a:pt x="5141976" y="1269492"/>
                </a:lnTo>
                <a:lnTo>
                  <a:pt x="5145024" y="1269492"/>
                </a:lnTo>
                <a:lnTo>
                  <a:pt x="5148072" y="1267968"/>
                </a:lnTo>
                <a:lnTo>
                  <a:pt x="5149596" y="1266444"/>
                </a:lnTo>
                <a:lnTo>
                  <a:pt x="5152644" y="1266444"/>
                </a:lnTo>
                <a:lnTo>
                  <a:pt x="5154168" y="1264920"/>
                </a:lnTo>
                <a:lnTo>
                  <a:pt x="5157216" y="1263396"/>
                </a:lnTo>
                <a:lnTo>
                  <a:pt x="5158740" y="1263396"/>
                </a:lnTo>
                <a:lnTo>
                  <a:pt x="5161788" y="1261872"/>
                </a:lnTo>
                <a:lnTo>
                  <a:pt x="5164835" y="1260348"/>
                </a:lnTo>
                <a:lnTo>
                  <a:pt x="5166359" y="1258824"/>
                </a:lnTo>
                <a:lnTo>
                  <a:pt x="5169408" y="1258824"/>
                </a:lnTo>
                <a:lnTo>
                  <a:pt x="5170932" y="1257300"/>
                </a:lnTo>
                <a:lnTo>
                  <a:pt x="5173980" y="1255776"/>
                </a:lnTo>
                <a:lnTo>
                  <a:pt x="5175504" y="1255776"/>
                </a:lnTo>
                <a:lnTo>
                  <a:pt x="5178552" y="1254252"/>
                </a:lnTo>
                <a:lnTo>
                  <a:pt x="5181600" y="1252728"/>
                </a:lnTo>
                <a:lnTo>
                  <a:pt x="5183124" y="1252728"/>
                </a:lnTo>
                <a:lnTo>
                  <a:pt x="5186172" y="1251204"/>
                </a:lnTo>
                <a:lnTo>
                  <a:pt x="5187696" y="1249680"/>
                </a:lnTo>
                <a:lnTo>
                  <a:pt x="5190744" y="1248156"/>
                </a:lnTo>
                <a:lnTo>
                  <a:pt x="5192268" y="1248156"/>
                </a:lnTo>
                <a:lnTo>
                  <a:pt x="5195316" y="1246632"/>
                </a:lnTo>
                <a:lnTo>
                  <a:pt x="5198364" y="1245108"/>
                </a:lnTo>
                <a:lnTo>
                  <a:pt x="5199888" y="1245108"/>
                </a:lnTo>
                <a:lnTo>
                  <a:pt x="5202935" y="1243584"/>
                </a:lnTo>
                <a:lnTo>
                  <a:pt x="5204459" y="1242060"/>
                </a:lnTo>
                <a:lnTo>
                  <a:pt x="5207508" y="1240536"/>
                </a:lnTo>
                <a:lnTo>
                  <a:pt x="5209032" y="1240536"/>
                </a:lnTo>
                <a:lnTo>
                  <a:pt x="5212080" y="1239012"/>
                </a:lnTo>
                <a:lnTo>
                  <a:pt x="5215128" y="1237488"/>
                </a:lnTo>
                <a:lnTo>
                  <a:pt x="5216652" y="1237488"/>
                </a:lnTo>
                <a:lnTo>
                  <a:pt x="5219700" y="1235964"/>
                </a:lnTo>
                <a:lnTo>
                  <a:pt x="5221224" y="1234440"/>
                </a:lnTo>
                <a:lnTo>
                  <a:pt x="5224272" y="1234440"/>
                </a:lnTo>
                <a:lnTo>
                  <a:pt x="5225796" y="1232916"/>
                </a:lnTo>
                <a:lnTo>
                  <a:pt x="5228844" y="1231392"/>
                </a:lnTo>
                <a:lnTo>
                  <a:pt x="5231892" y="1229868"/>
                </a:lnTo>
                <a:lnTo>
                  <a:pt x="5233416" y="1229868"/>
                </a:lnTo>
                <a:lnTo>
                  <a:pt x="5236464" y="1228344"/>
                </a:lnTo>
                <a:lnTo>
                  <a:pt x="5237988" y="1226820"/>
                </a:lnTo>
                <a:lnTo>
                  <a:pt x="5241035" y="1225296"/>
                </a:lnTo>
                <a:lnTo>
                  <a:pt x="5242559" y="1225296"/>
                </a:lnTo>
                <a:lnTo>
                  <a:pt x="5245608" y="1223772"/>
                </a:lnTo>
                <a:lnTo>
                  <a:pt x="5248656" y="1222248"/>
                </a:lnTo>
                <a:lnTo>
                  <a:pt x="5250180" y="1222248"/>
                </a:lnTo>
                <a:lnTo>
                  <a:pt x="5253228" y="1220724"/>
                </a:lnTo>
                <a:lnTo>
                  <a:pt x="5254752" y="1219200"/>
                </a:lnTo>
                <a:lnTo>
                  <a:pt x="5257800" y="1217676"/>
                </a:lnTo>
                <a:lnTo>
                  <a:pt x="5259324" y="1217676"/>
                </a:lnTo>
                <a:lnTo>
                  <a:pt x="5262372" y="1216152"/>
                </a:lnTo>
                <a:lnTo>
                  <a:pt x="5265420" y="1214628"/>
                </a:lnTo>
                <a:lnTo>
                  <a:pt x="5266944" y="1213104"/>
                </a:lnTo>
                <a:lnTo>
                  <a:pt x="5269992" y="1213104"/>
                </a:lnTo>
                <a:lnTo>
                  <a:pt x="5271516" y="1211580"/>
                </a:lnTo>
                <a:lnTo>
                  <a:pt x="5274564" y="1210056"/>
                </a:lnTo>
                <a:lnTo>
                  <a:pt x="5276088" y="1208532"/>
                </a:lnTo>
                <a:lnTo>
                  <a:pt x="5279135" y="1208532"/>
                </a:lnTo>
                <a:lnTo>
                  <a:pt x="5282183" y="1207008"/>
                </a:lnTo>
                <a:lnTo>
                  <a:pt x="5283708" y="1205484"/>
                </a:lnTo>
                <a:lnTo>
                  <a:pt x="5286756" y="1203960"/>
                </a:lnTo>
                <a:lnTo>
                  <a:pt x="5288280" y="1203960"/>
                </a:lnTo>
                <a:lnTo>
                  <a:pt x="5291328" y="1202436"/>
                </a:lnTo>
                <a:lnTo>
                  <a:pt x="5292852" y="1200912"/>
                </a:lnTo>
                <a:lnTo>
                  <a:pt x="5295900" y="1199388"/>
                </a:lnTo>
                <a:lnTo>
                  <a:pt x="5298948" y="1199388"/>
                </a:lnTo>
                <a:lnTo>
                  <a:pt x="5300472" y="1197864"/>
                </a:lnTo>
                <a:lnTo>
                  <a:pt x="5303520" y="1196340"/>
                </a:lnTo>
                <a:lnTo>
                  <a:pt x="5305044" y="1194816"/>
                </a:lnTo>
                <a:lnTo>
                  <a:pt x="5308092" y="1194816"/>
                </a:lnTo>
                <a:lnTo>
                  <a:pt x="5309616" y="1193292"/>
                </a:lnTo>
                <a:lnTo>
                  <a:pt x="5312664" y="1191768"/>
                </a:lnTo>
                <a:lnTo>
                  <a:pt x="5315711" y="1190244"/>
                </a:lnTo>
                <a:lnTo>
                  <a:pt x="5317235" y="1190244"/>
                </a:lnTo>
                <a:lnTo>
                  <a:pt x="5320283" y="1188720"/>
                </a:lnTo>
                <a:lnTo>
                  <a:pt x="5321808" y="1187196"/>
                </a:lnTo>
                <a:lnTo>
                  <a:pt x="5324856" y="1185672"/>
                </a:lnTo>
                <a:lnTo>
                  <a:pt x="5326380" y="1185672"/>
                </a:lnTo>
                <a:lnTo>
                  <a:pt x="5329428" y="1184148"/>
                </a:lnTo>
                <a:lnTo>
                  <a:pt x="5332476" y="1182624"/>
                </a:lnTo>
                <a:lnTo>
                  <a:pt x="5334000" y="1181100"/>
                </a:lnTo>
                <a:lnTo>
                  <a:pt x="5337048" y="1181100"/>
                </a:lnTo>
                <a:lnTo>
                  <a:pt x="5338572" y="1179576"/>
                </a:lnTo>
                <a:lnTo>
                  <a:pt x="5341620" y="1178052"/>
                </a:lnTo>
                <a:lnTo>
                  <a:pt x="5343144" y="1176528"/>
                </a:lnTo>
                <a:lnTo>
                  <a:pt x="5346192" y="1175004"/>
                </a:lnTo>
                <a:lnTo>
                  <a:pt x="5349240" y="1175004"/>
                </a:lnTo>
                <a:lnTo>
                  <a:pt x="5350764" y="1173480"/>
                </a:lnTo>
                <a:lnTo>
                  <a:pt x="5353811" y="1171956"/>
                </a:lnTo>
                <a:lnTo>
                  <a:pt x="5355335" y="1170432"/>
                </a:lnTo>
                <a:lnTo>
                  <a:pt x="5358383" y="1170432"/>
                </a:lnTo>
                <a:lnTo>
                  <a:pt x="5359908" y="1168908"/>
                </a:lnTo>
                <a:lnTo>
                  <a:pt x="5362956" y="1167384"/>
                </a:lnTo>
                <a:lnTo>
                  <a:pt x="5366004" y="1165860"/>
                </a:lnTo>
                <a:lnTo>
                  <a:pt x="5367528" y="1164336"/>
                </a:lnTo>
                <a:lnTo>
                  <a:pt x="5370576" y="1164336"/>
                </a:lnTo>
                <a:lnTo>
                  <a:pt x="5372100" y="1162812"/>
                </a:lnTo>
                <a:lnTo>
                  <a:pt x="5375148" y="1161288"/>
                </a:lnTo>
                <a:lnTo>
                  <a:pt x="5376672" y="1159764"/>
                </a:lnTo>
                <a:lnTo>
                  <a:pt x="5379720" y="1159764"/>
                </a:lnTo>
                <a:lnTo>
                  <a:pt x="5382768" y="1158240"/>
                </a:lnTo>
                <a:lnTo>
                  <a:pt x="5384292" y="1156716"/>
                </a:lnTo>
                <a:lnTo>
                  <a:pt x="5387340" y="1155192"/>
                </a:lnTo>
                <a:lnTo>
                  <a:pt x="5388864" y="1153668"/>
                </a:lnTo>
                <a:lnTo>
                  <a:pt x="5391911" y="1153668"/>
                </a:lnTo>
                <a:lnTo>
                  <a:pt x="5393435" y="1152144"/>
                </a:lnTo>
                <a:lnTo>
                  <a:pt x="5396483" y="1150620"/>
                </a:lnTo>
                <a:lnTo>
                  <a:pt x="5399532" y="1149096"/>
                </a:lnTo>
                <a:lnTo>
                  <a:pt x="5401056" y="1147572"/>
                </a:lnTo>
                <a:lnTo>
                  <a:pt x="5404104" y="1146048"/>
                </a:lnTo>
                <a:lnTo>
                  <a:pt x="5405628" y="1146048"/>
                </a:lnTo>
                <a:lnTo>
                  <a:pt x="5408676" y="1144524"/>
                </a:lnTo>
                <a:lnTo>
                  <a:pt x="5410200" y="1143000"/>
                </a:lnTo>
                <a:lnTo>
                  <a:pt x="5413248" y="1141476"/>
                </a:lnTo>
                <a:lnTo>
                  <a:pt x="5416296" y="1139952"/>
                </a:lnTo>
                <a:lnTo>
                  <a:pt x="5417820" y="1139952"/>
                </a:lnTo>
                <a:lnTo>
                  <a:pt x="5420868" y="1138428"/>
                </a:lnTo>
                <a:lnTo>
                  <a:pt x="5422392" y="1136904"/>
                </a:lnTo>
                <a:lnTo>
                  <a:pt x="5425440" y="1135380"/>
                </a:lnTo>
                <a:lnTo>
                  <a:pt x="5426964" y="1133856"/>
                </a:lnTo>
                <a:lnTo>
                  <a:pt x="5430011" y="1132332"/>
                </a:lnTo>
                <a:lnTo>
                  <a:pt x="5433059" y="1132332"/>
                </a:lnTo>
                <a:lnTo>
                  <a:pt x="5434583" y="1130808"/>
                </a:lnTo>
                <a:lnTo>
                  <a:pt x="5437632" y="1129284"/>
                </a:lnTo>
                <a:lnTo>
                  <a:pt x="5439156" y="1127760"/>
                </a:lnTo>
                <a:lnTo>
                  <a:pt x="5442204" y="1126236"/>
                </a:lnTo>
                <a:lnTo>
                  <a:pt x="5443728" y="1124712"/>
                </a:lnTo>
                <a:lnTo>
                  <a:pt x="5446776" y="1124712"/>
                </a:lnTo>
                <a:lnTo>
                  <a:pt x="5449824" y="1123188"/>
                </a:lnTo>
                <a:lnTo>
                  <a:pt x="5451348" y="1121664"/>
                </a:lnTo>
                <a:lnTo>
                  <a:pt x="5454396" y="1120140"/>
                </a:lnTo>
                <a:lnTo>
                  <a:pt x="5455920" y="1118616"/>
                </a:lnTo>
                <a:lnTo>
                  <a:pt x="5458968" y="1117092"/>
                </a:lnTo>
                <a:lnTo>
                  <a:pt x="5460492" y="1115568"/>
                </a:lnTo>
                <a:lnTo>
                  <a:pt x="5463540" y="1115568"/>
                </a:lnTo>
                <a:lnTo>
                  <a:pt x="5466588" y="1114044"/>
                </a:lnTo>
                <a:lnTo>
                  <a:pt x="5468111" y="1112520"/>
                </a:lnTo>
                <a:lnTo>
                  <a:pt x="5471159" y="1110996"/>
                </a:lnTo>
                <a:lnTo>
                  <a:pt x="5472683" y="1109472"/>
                </a:lnTo>
                <a:lnTo>
                  <a:pt x="5475732" y="1107948"/>
                </a:lnTo>
                <a:lnTo>
                  <a:pt x="5477256" y="1107948"/>
                </a:lnTo>
                <a:lnTo>
                  <a:pt x="5480304" y="1106424"/>
                </a:lnTo>
                <a:lnTo>
                  <a:pt x="5483352" y="1104900"/>
                </a:lnTo>
                <a:lnTo>
                  <a:pt x="5484876" y="1103376"/>
                </a:lnTo>
                <a:lnTo>
                  <a:pt x="5487924" y="1101852"/>
                </a:lnTo>
                <a:lnTo>
                  <a:pt x="5489448" y="1100328"/>
                </a:lnTo>
                <a:lnTo>
                  <a:pt x="5492496" y="1098804"/>
                </a:lnTo>
                <a:lnTo>
                  <a:pt x="5494020" y="1097280"/>
                </a:lnTo>
                <a:lnTo>
                  <a:pt x="5497068" y="1097280"/>
                </a:lnTo>
                <a:lnTo>
                  <a:pt x="5500116" y="1095756"/>
                </a:lnTo>
                <a:lnTo>
                  <a:pt x="5501640" y="1094232"/>
                </a:lnTo>
                <a:lnTo>
                  <a:pt x="5504688" y="1092708"/>
                </a:lnTo>
                <a:lnTo>
                  <a:pt x="5506211" y="1091184"/>
                </a:lnTo>
                <a:lnTo>
                  <a:pt x="5509259" y="1089660"/>
                </a:lnTo>
                <a:lnTo>
                  <a:pt x="5510783" y="1088136"/>
                </a:lnTo>
                <a:lnTo>
                  <a:pt x="5513832" y="1088136"/>
                </a:lnTo>
                <a:lnTo>
                  <a:pt x="5516880" y="1086612"/>
                </a:lnTo>
                <a:lnTo>
                  <a:pt x="5518404" y="1085088"/>
                </a:lnTo>
                <a:lnTo>
                  <a:pt x="5521452" y="1083564"/>
                </a:lnTo>
                <a:lnTo>
                  <a:pt x="5522976" y="1082040"/>
                </a:lnTo>
                <a:lnTo>
                  <a:pt x="5526024" y="1080516"/>
                </a:lnTo>
                <a:lnTo>
                  <a:pt x="5527548" y="1078992"/>
                </a:lnTo>
                <a:lnTo>
                  <a:pt x="5530596" y="1077468"/>
                </a:lnTo>
                <a:lnTo>
                  <a:pt x="5533644" y="1075944"/>
                </a:lnTo>
                <a:lnTo>
                  <a:pt x="5535168" y="1075944"/>
                </a:lnTo>
                <a:lnTo>
                  <a:pt x="5538216" y="1074420"/>
                </a:lnTo>
                <a:lnTo>
                  <a:pt x="5539740" y="1072896"/>
                </a:lnTo>
                <a:lnTo>
                  <a:pt x="5542788" y="1071372"/>
                </a:lnTo>
                <a:lnTo>
                  <a:pt x="5544311" y="1069848"/>
                </a:lnTo>
                <a:lnTo>
                  <a:pt x="5547359" y="1068324"/>
                </a:lnTo>
                <a:lnTo>
                  <a:pt x="5550408" y="1066800"/>
                </a:lnTo>
                <a:lnTo>
                  <a:pt x="5551932" y="1065276"/>
                </a:lnTo>
                <a:lnTo>
                  <a:pt x="5554980" y="1063752"/>
                </a:lnTo>
                <a:lnTo>
                  <a:pt x="5556504" y="1063752"/>
                </a:lnTo>
                <a:lnTo>
                  <a:pt x="5559552" y="1062228"/>
                </a:lnTo>
                <a:lnTo>
                  <a:pt x="5561076" y="1060704"/>
                </a:lnTo>
                <a:lnTo>
                  <a:pt x="5564124" y="1059180"/>
                </a:lnTo>
                <a:lnTo>
                  <a:pt x="5567172" y="1057656"/>
                </a:lnTo>
                <a:lnTo>
                  <a:pt x="5568696" y="1056132"/>
                </a:lnTo>
                <a:lnTo>
                  <a:pt x="5571744" y="1054608"/>
                </a:lnTo>
                <a:lnTo>
                  <a:pt x="5573268" y="1053084"/>
                </a:lnTo>
                <a:lnTo>
                  <a:pt x="5576316" y="1051560"/>
                </a:lnTo>
                <a:lnTo>
                  <a:pt x="5577840" y="1050036"/>
                </a:lnTo>
                <a:lnTo>
                  <a:pt x="5580888" y="1048512"/>
                </a:lnTo>
                <a:lnTo>
                  <a:pt x="5583935" y="1048512"/>
                </a:lnTo>
                <a:lnTo>
                  <a:pt x="5585459" y="1046988"/>
                </a:lnTo>
                <a:lnTo>
                  <a:pt x="5588508" y="1045464"/>
                </a:lnTo>
                <a:lnTo>
                  <a:pt x="5590032" y="1043940"/>
                </a:lnTo>
                <a:lnTo>
                  <a:pt x="5593080" y="1042416"/>
                </a:lnTo>
                <a:lnTo>
                  <a:pt x="5594604" y="1040892"/>
                </a:lnTo>
                <a:lnTo>
                  <a:pt x="5597652" y="1039368"/>
                </a:lnTo>
                <a:lnTo>
                  <a:pt x="5600700" y="1037844"/>
                </a:lnTo>
                <a:lnTo>
                  <a:pt x="5602224" y="1036320"/>
                </a:lnTo>
                <a:lnTo>
                  <a:pt x="5605272" y="1034796"/>
                </a:lnTo>
                <a:lnTo>
                  <a:pt x="5606796" y="1033272"/>
                </a:lnTo>
                <a:lnTo>
                  <a:pt x="5609844" y="1031748"/>
                </a:lnTo>
                <a:lnTo>
                  <a:pt x="5611368" y="1030224"/>
                </a:lnTo>
                <a:lnTo>
                  <a:pt x="5614416" y="1030224"/>
                </a:lnTo>
                <a:lnTo>
                  <a:pt x="5617464" y="1028700"/>
                </a:lnTo>
                <a:lnTo>
                  <a:pt x="5618988" y="1027176"/>
                </a:lnTo>
                <a:lnTo>
                  <a:pt x="5622035" y="1025652"/>
                </a:lnTo>
                <a:lnTo>
                  <a:pt x="5623559" y="1024128"/>
                </a:lnTo>
                <a:lnTo>
                  <a:pt x="5626608" y="1022604"/>
                </a:lnTo>
                <a:lnTo>
                  <a:pt x="5628132" y="1021080"/>
                </a:lnTo>
                <a:lnTo>
                  <a:pt x="5631180" y="1019556"/>
                </a:lnTo>
                <a:lnTo>
                  <a:pt x="5634228" y="1018032"/>
                </a:lnTo>
                <a:lnTo>
                  <a:pt x="5635752" y="1016508"/>
                </a:lnTo>
                <a:lnTo>
                  <a:pt x="5638800" y="1014984"/>
                </a:lnTo>
                <a:lnTo>
                  <a:pt x="5640324" y="1013460"/>
                </a:lnTo>
                <a:lnTo>
                  <a:pt x="5643372" y="1011936"/>
                </a:lnTo>
                <a:lnTo>
                  <a:pt x="5644896" y="1010412"/>
                </a:lnTo>
                <a:lnTo>
                  <a:pt x="5647944" y="1010412"/>
                </a:lnTo>
                <a:lnTo>
                  <a:pt x="5650992" y="1008888"/>
                </a:lnTo>
                <a:lnTo>
                  <a:pt x="5652516" y="1007364"/>
                </a:lnTo>
                <a:lnTo>
                  <a:pt x="5655564" y="1005840"/>
                </a:lnTo>
                <a:lnTo>
                  <a:pt x="5657088" y="1004316"/>
                </a:lnTo>
                <a:lnTo>
                  <a:pt x="5660135" y="1002792"/>
                </a:lnTo>
                <a:lnTo>
                  <a:pt x="5661659" y="1001268"/>
                </a:lnTo>
                <a:lnTo>
                  <a:pt x="5664708" y="999744"/>
                </a:lnTo>
                <a:lnTo>
                  <a:pt x="5667756" y="998220"/>
                </a:lnTo>
                <a:lnTo>
                  <a:pt x="5669280" y="996696"/>
                </a:lnTo>
                <a:lnTo>
                  <a:pt x="5672328" y="995172"/>
                </a:lnTo>
                <a:lnTo>
                  <a:pt x="5673852" y="993648"/>
                </a:lnTo>
                <a:lnTo>
                  <a:pt x="5676900" y="992124"/>
                </a:lnTo>
                <a:lnTo>
                  <a:pt x="5678424" y="990600"/>
                </a:lnTo>
                <a:lnTo>
                  <a:pt x="5681472" y="989076"/>
                </a:lnTo>
                <a:lnTo>
                  <a:pt x="5684520" y="987552"/>
                </a:lnTo>
                <a:lnTo>
                  <a:pt x="5686044" y="986028"/>
                </a:lnTo>
                <a:lnTo>
                  <a:pt x="5689092" y="984504"/>
                </a:lnTo>
                <a:lnTo>
                  <a:pt x="5690616" y="982980"/>
                </a:lnTo>
                <a:lnTo>
                  <a:pt x="5693664" y="981456"/>
                </a:lnTo>
                <a:lnTo>
                  <a:pt x="5695188" y="979932"/>
                </a:lnTo>
                <a:lnTo>
                  <a:pt x="5698235" y="978408"/>
                </a:lnTo>
                <a:lnTo>
                  <a:pt x="5701283" y="976884"/>
                </a:lnTo>
                <a:lnTo>
                  <a:pt x="5702808" y="975360"/>
                </a:lnTo>
                <a:lnTo>
                  <a:pt x="5705856" y="973836"/>
                </a:lnTo>
                <a:lnTo>
                  <a:pt x="5707380" y="972312"/>
                </a:lnTo>
                <a:lnTo>
                  <a:pt x="5710428" y="972312"/>
                </a:lnTo>
                <a:lnTo>
                  <a:pt x="5711952" y="970788"/>
                </a:lnTo>
                <a:lnTo>
                  <a:pt x="5715000" y="969264"/>
                </a:lnTo>
                <a:lnTo>
                  <a:pt x="5718048" y="967740"/>
                </a:lnTo>
                <a:lnTo>
                  <a:pt x="5719572" y="966216"/>
                </a:lnTo>
                <a:lnTo>
                  <a:pt x="5722620" y="964692"/>
                </a:lnTo>
                <a:lnTo>
                  <a:pt x="5724144" y="963168"/>
                </a:lnTo>
                <a:lnTo>
                  <a:pt x="5727192" y="961644"/>
                </a:lnTo>
                <a:lnTo>
                  <a:pt x="5728716" y="960120"/>
                </a:lnTo>
                <a:lnTo>
                  <a:pt x="5731764" y="958596"/>
                </a:lnTo>
                <a:lnTo>
                  <a:pt x="5734811" y="957072"/>
                </a:lnTo>
                <a:lnTo>
                  <a:pt x="5736335" y="955548"/>
                </a:lnTo>
                <a:lnTo>
                  <a:pt x="5739383" y="954024"/>
                </a:lnTo>
                <a:lnTo>
                  <a:pt x="5740908" y="952500"/>
                </a:lnTo>
                <a:lnTo>
                  <a:pt x="5743956" y="950976"/>
                </a:lnTo>
                <a:lnTo>
                  <a:pt x="5745480" y="949452"/>
                </a:lnTo>
                <a:lnTo>
                  <a:pt x="5748528" y="947928"/>
                </a:lnTo>
                <a:lnTo>
                  <a:pt x="5751576" y="946404"/>
                </a:lnTo>
                <a:lnTo>
                  <a:pt x="5753100" y="944880"/>
                </a:lnTo>
                <a:lnTo>
                  <a:pt x="5756148" y="943356"/>
                </a:lnTo>
                <a:lnTo>
                  <a:pt x="5757672" y="941832"/>
                </a:lnTo>
                <a:lnTo>
                  <a:pt x="5760720" y="940308"/>
                </a:lnTo>
                <a:lnTo>
                  <a:pt x="5762244" y="938784"/>
                </a:lnTo>
                <a:lnTo>
                  <a:pt x="5765292" y="937260"/>
                </a:lnTo>
                <a:lnTo>
                  <a:pt x="5768340" y="935736"/>
                </a:lnTo>
                <a:lnTo>
                  <a:pt x="5769864" y="934212"/>
                </a:lnTo>
                <a:lnTo>
                  <a:pt x="5772911" y="932688"/>
                </a:lnTo>
                <a:lnTo>
                  <a:pt x="5774435" y="931164"/>
                </a:lnTo>
                <a:lnTo>
                  <a:pt x="5777483" y="929640"/>
                </a:lnTo>
                <a:lnTo>
                  <a:pt x="5779008" y="928116"/>
                </a:lnTo>
                <a:lnTo>
                  <a:pt x="5782056" y="925068"/>
                </a:lnTo>
                <a:lnTo>
                  <a:pt x="5785104" y="923544"/>
                </a:lnTo>
                <a:lnTo>
                  <a:pt x="5786628" y="922020"/>
                </a:lnTo>
                <a:lnTo>
                  <a:pt x="5789676" y="920496"/>
                </a:lnTo>
                <a:lnTo>
                  <a:pt x="5791200" y="918972"/>
                </a:lnTo>
                <a:lnTo>
                  <a:pt x="5794248" y="917448"/>
                </a:lnTo>
                <a:lnTo>
                  <a:pt x="5795772" y="915924"/>
                </a:lnTo>
                <a:lnTo>
                  <a:pt x="5798820" y="914400"/>
                </a:lnTo>
                <a:lnTo>
                  <a:pt x="5801868" y="912876"/>
                </a:lnTo>
                <a:lnTo>
                  <a:pt x="5803392" y="911352"/>
                </a:lnTo>
                <a:lnTo>
                  <a:pt x="5806440" y="909828"/>
                </a:lnTo>
                <a:lnTo>
                  <a:pt x="5807964" y="908304"/>
                </a:lnTo>
                <a:lnTo>
                  <a:pt x="5811011" y="906780"/>
                </a:lnTo>
                <a:lnTo>
                  <a:pt x="5812535" y="905256"/>
                </a:lnTo>
                <a:lnTo>
                  <a:pt x="5815583" y="903732"/>
                </a:lnTo>
                <a:lnTo>
                  <a:pt x="5818632" y="902208"/>
                </a:lnTo>
                <a:lnTo>
                  <a:pt x="5820156" y="900684"/>
                </a:lnTo>
                <a:lnTo>
                  <a:pt x="5823204" y="899160"/>
                </a:lnTo>
                <a:lnTo>
                  <a:pt x="5824728" y="897636"/>
                </a:lnTo>
                <a:lnTo>
                  <a:pt x="5827776" y="896112"/>
                </a:lnTo>
                <a:lnTo>
                  <a:pt x="5829300" y="894588"/>
                </a:lnTo>
                <a:lnTo>
                  <a:pt x="5832348" y="891540"/>
                </a:lnTo>
                <a:lnTo>
                  <a:pt x="5835396" y="890016"/>
                </a:lnTo>
                <a:lnTo>
                  <a:pt x="5836920" y="888492"/>
                </a:lnTo>
                <a:lnTo>
                  <a:pt x="5839968" y="886968"/>
                </a:lnTo>
                <a:lnTo>
                  <a:pt x="5841492" y="885444"/>
                </a:lnTo>
                <a:lnTo>
                  <a:pt x="5844540" y="883920"/>
                </a:lnTo>
                <a:lnTo>
                  <a:pt x="5846064" y="882396"/>
                </a:lnTo>
                <a:lnTo>
                  <a:pt x="5849111" y="880872"/>
                </a:lnTo>
                <a:lnTo>
                  <a:pt x="5852159" y="879348"/>
                </a:lnTo>
                <a:lnTo>
                  <a:pt x="5853683" y="877824"/>
                </a:lnTo>
                <a:lnTo>
                  <a:pt x="5856732" y="876300"/>
                </a:lnTo>
                <a:lnTo>
                  <a:pt x="5858256" y="874776"/>
                </a:lnTo>
                <a:lnTo>
                  <a:pt x="5861304" y="871728"/>
                </a:lnTo>
                <a:lnTo>
                  <a:pt x="5862828" y="870204"/>
                </a:lnTo>
                <a:lnTo>
                  <a:pt x="5865876" y="868680"/>
                </a:lnTo>
                <a:lnTo>
                  <a:pt x="5868924" y="867156"/>
                </a:lnTo>
                <a:lnTo>
                  <a:pt x="5870448" y="865632"/>
                </a:lnTo>
                <a:lnTo>
                  <a:pt x="5873496" y="864108"/>
                </a:lnTo>
                <a:lnTo>
                  <a:pt x="5875020" y="862584"/>
                </a:lnTo>
                <a:lnTo>
                  <a:pt x="5878068" y="861060"/>
                </a:lnTo>
                <a:lnTo>
                  <a:pt x="5879592" y="859536"/>
                </a:lnTo>
                <a:lnTo>
                  <a:pt x="5882640" y="856488"/>
                </a:lnTo>
                <a:lnTo>
                  <a:pt x="5884164" y="854964"/>
                </a:lnTo>
                <a:lnTo>
                  <a:pt x="5887211" y="853440"/>
                </a:lnTo>
                <a:lnTo>
                  <a:pt x="5890259" y="851916"/>
                </a:lnTo>
                <a:lnTo>
                  <a:pt x="5891783" y="850392"/>
                </a:lnTo>
                <a:lnTo>
                  <a:pt x="5894832" y="848868"/>
                </a:lnTo>
                <a:lnTo>
                  <a:pt x="5896356" y="847344"/>
                </a:lnTo>
                <a:lnTo>
                  <a:pt x="5899404" y="845820"/>
                </a:lnTo>
                <a:lnTo>
                  <a:pt x="5900928" y="844296"/>
                </a:lnTo>
                <a:lnTo>
                  <a:pt x="5903976" y="841248"/>
                </a:lnTo>
                <a:lnTo>
                  <a:pt x="5907024" y="839724"/>
                </a:lnTo>
                <a:lnTo>
                  <a:pt x="5908548" y="838200"/>
                </a:lnTo>
                <a:lnTo>
                  <a:pt x="5911596" y="836676"/>
                </a:lnTo>
                <a:lnTo>
                  <a:pt x="5913120" y="835152"/>
                </a:lnTo>
                <a:lnTo>
                  <a:pt x="5916168" y="833628"/>
                </a:lnTo>
                <a:lnTo>
                  <a:pt x="5917692" y="832104"/>
                </a:lnTo>
                <a:lnTo>
                  <a:pt x="5920740" y="829056"/>
                </a:lnTo>
                <a:lnTo>
                  <a:pt x="5923788" y="827532"/>
                </a:lnTo>
                <a:lnTo>
                  <a:pt x="5925311" y="826008"/>
                </a:lnTo>
                <a:lnTo>
                  <a:pt x="5928359" y="824484"/>
                </a:lnTo>
                <a:lnTo>
                  <a:pt x="5929883" y="822960"/>
                </a:lnTo>
                <a:lnTo>
                  <a:pt x="5932932" y="821436"/>
                </a:lnTo>
                <a:lnTo>
                  <a:pt x="5934456" y="819912"/>
                </a:lnTo>
                <a:lnTo>
                  <a:pt x="5937504" y="816864"/>
                </a:lnTo>
                <a:lnTo>
                  <a:pt x="5940552" y="815340"/>
                </a:lnTo>
                <a:lnTo>
                  <a:pt x="5942076" y="813816"/>
                </a:lnTo>
                <a:lnTo>
                  <a:pt x="5945124" y="812292"/>
                </a:lnTo>
                <a:lnTo>
                  <a:pt x="5946648" y="810768"/>
                </a:lnTo>
                <a:lnTo>
                  <a:pt x="5949696" y="809244"/>
                </a:lnTo>
                <a:lnTo>
                  <a:pt x="5951220" y="806196"/>
                </a:lnTo>
                <a:lnTo>
                  <a:pt x="5954268" y="804672"/>
                </a:lnTo>
                <a:lnTo>
                  <a:pt x="5957316" y="803148"/>
                </a:lnTo>
                <a:lnTo>
                  <a:pt x="5958840" y="801624"/>
                </a:lnTo>
                <a:lnTo>
                  <a:pt x="5961888" y="800100"/>
                </a:lnTo>
                <a:lnTo>
                  <a:pt x="5963411" y="798576"/>
                </a:lnTo>
                <a:lnTo>
                  <a:pt x="5966459" y="795528"/>
                </a:lnTo>
                <a:lnTo>
                  <a:pt x="5967983" y="794004"/>
                </a:lnTo>
                <a:lnTo>
                  <a:pt x="5971032" y="792480"/>
                </a:lnTo>
                <a:lnTo>
                  <a:pt x="5974080" y="790956"/>
                </a:lnTo>
                <a:lnTo>
                  <a:pt x="5975604" y="789432"/>
                </a:lnTo>
                <a:lnTo>
                  <a:pt x="5978652" y="786384"/>
                </a:lnTo>
                <a:lnTo>
                  <a:pt x="5980176" y="784860"/>
                </a:lnTo>
                <a:lnTo>
                  <a:pt x="5983224" y="783336"/>
                </a:lnTo>
                <a:lnTo>
                  <a:pt x="5984748" y="781812"/>
                </a:lnTo>
                <a:lnTo>
                  <a:pt x="5987796" y="780288"/>
                </a:lnTo>
                <a:lnTo>
                  <a:pt x="5990844" y="777240"/>
                </a:lnTo>
                <a:lnTo>
                  <a:pt x="5992368" y="775716"/>
                </a:lnTo>
                <a:lnTo>
                  <a:pt x="5995416" y="774192"/>
                </a:lnTo>
                <a:lnTo>
                  <a:pt x="5996940" y="772668"/>
                </a:lnTo>
                <a:lnTo>
                  <a:pt x="5999988" y="769620"/>
                </a:lnTo>
                <a:lnTo>
                  <a:pt x="6001511" y="768096"/>
                </a:lnTo>
                <a:lnTo>
                  <a:pt x="6004559" y="766572"/>
                </a:lnTo>
                <a:lnTo>
                  <a:pt x="6007608" y="765048"/>
                </a:lnTo>
                <a:lnTo>
                  <a:pt x="6009132" y="763524"/>
                </a:lnTo>
                <a:lnTo>
                  <a:pt x="6012180" y="760476"/>
                </a:lnTo>
                <a:lnTo>
                  <a:pt x="6013704" y="758952"/>
                </a:lnTo>
                <a:lnTo>
                  <a:pt x="6016752" y="757428"/>
                </a:lnTo>
                <a:lnTo>
                  <a:pt x="6018276" y="755904"/>
                </a:lnTo>
                <a:lnTo>
                  <a:pt x="6021324" y="752856"/>
                </a:lnTo>
                <a:lnTo>
                  <a:pt x="6024372" y="751332"/>
                </a:lnTo>
                <a:lnTo>
                  <a:pt x="6025896" y="749808"/>
                </a:lnTo>
                <a:lnTo>
                  <a:pt x="6028944" y="748284"/>
                </a:lnTo>
                <a:lnTo>
                  <a:pt x="6030468" y="745236"/>
                </a:lnTo>
                <a:lnTo>
                  <a:pt x="6033516" y="743712"/>
                </a:lnTo>
                <a:lnTo>
                  <a:pt x="6035040" y="742188"/>
                </a:lnTo>
                <a:lnTo>
                  <a:pt x="6038088" y="740664"/>
                </a:lnTo>
                <a:lnTo>
                  <a:pt x="6041135" y="737616"/>
                </a:lnTo>
                <a:lnTo>
                  <a:pt x="6042659" y="736092"/>
                </a:lnTo>
                <a:lnTo>
                  <a:pt x="6045708" y="734568"/>
                </a:lnTo>
                <a:lnTo>
                  <a:pt x="6047232" y="731520"/>
                </a:lnTo>
                <a:lnTo>
                  <a:pt x="6050280" y="729996"/>
                </a:lnTo>
                <a:lnTo>
                  <a:pt x="6051804" y="728472"/>
                </a:lnTo>
                <a:lnTo>
                  <a:pt x="6054852" y="726948"/>
                </a:lnTo>
                <a:lnTo>
                  <a:pt x="6057900" y="723900"/>
                </a:lnTo>
                <a:lnTo>
                  <a:pt x="6059424" y="722376"/>
                </a:lnTo>
                <a:lnTo>
                  <a:pt x="6062472" y="720852"/>
                </a:lnTo>
                <a:lnTo>
                  <a:pt x="6063996" y="719328"/>
                </a:lnTo>
                <a:lnTo>
                  <a:pt x="6067044" y="716280"/>
                </a:lnTo>
                <a:lnTo>
                  <a:pt x="6068568" y="714756"/>
                </a:lnTo>
                <a:lnTo>
                  <a:pt x="6071616" y="713232"/>
                </a:lnTo>
                <a:lnTo>
                  <a:pt x="6074664" y="710184"/>
                </a:lnTo>
                <a:lnTo>
                  <a:pt x="6076188" y="708660"/>
                </a:lnTo>
                <a:lnTo>
                  <a:pt x="6079235" y="707136"/>
                </a:lnTo>
                <a:lnTo>
                  <a:pt x="6080759" y="704088"/>
                </a:lnTo>
                <a:lnTo>
                  <a:pt x="6083808" y="702564"/>
                </a:lnTo>
                <a:lnTo>
                  <a:pt x="6085332" y="701040"/>
                </a:lnTo>
                <a:lnTo>
                  <a:pt x="6088380" y="699516"/>
                </a:lnTo>
                <a:lnTo>
                  <a:pt x="6091428" y="696468"/>
                </a:lnTo>
                <a:lnTo>
                  <a:pt x="6092952" y="694944"/>
                </a:lnTo>
                <a:lnTo>
                  <a:pt x="6096000" y="693420"/>
                </a:lnTo>
                <a:lnTo>
                  <a:pt x="6097524" y="690372"/>
                </a:lnTo>
                <a:lnTo>
                  <a:pt x="6100572" y="688848"/>
                </a:lnTo>
                <a:lnTo>
                  <a:pt x="6102096" y="687324"/>
                </a:lnTo>
                <a:lnTo>
                  <a:pt x="6105144" y="684276"/>
                </a:lnTo>
                <a:lnTo>
                  <a:pt x="6108192" y="682752"/>
                </a:lnTo>
                <a:lnTo>
                  <a:pt x="6109716" y="679704"/>
                </a:lnTo>
                <a:lnTo>
                  <a:pt x="6112764" y="678180"/>
                </a:lnTo>
                <a:lnTo>
                  <a:pt x="6114288" y="676656"/>
                </a:lnTo>
                <a:lnTo>
                  <a:pt x="6117335" y="673608"/>
                </a:lnTo>
                <a:lnTo>
                  <a:pt x="6118859" y="672084"/>
                </a:lnTo>
                <a:lnTo>
                  <a:pt x="6121908" y="670560"/>
                </a:lnTo>
                <a:lnTo>
                  <a:pt x="6124956" y="667512"/>
                </a:lnTo>
                <a:lnTo>
                  <a:pt x="6126480" y="665988"/>
                </a:lnTo>
                <a:lnTo>
                  <a:pt x="6129528" y="664464"/>
                </a:lnTo>
                <a:lnTo>
                  <a:pt x="6131052" y="661416"/>
                </a:lnTo>
                <a:lnTo>
                  <a:pt x="6134100" y="659892"/>
                </a:lnTo>
                <a:lnTo>
                  <a:pt x="6135624" y="658368"/>
                </a:lnTo>
                <a:lnTo>
                  <a:pt x="6138672" y="655320"/>
                </a:lnTo>
                <a:lnTo>
                  <a:pt x="6141720" y="653796"/>
                </a:lnTo>
                <a:lnTo>
                  <a:pt x="6143244" y="650748"/>
                </a:lnTo>
                <a:lnTo>
                  <a:pt x="6146292" y="649224"/>
                </a:lnTo>
                <a:lnTo>
                  <a:pt x="6147816" y="647700"/>
                </a:lnTo>
                <a:lnTo>
                  <a:pt x="6150864" y="644652"/>
                </a:lnTo>
                <a:lnTo>
                  <a:pt x="6152388" y="643128"/>
                </a:lnTo>
                <a:lnTo>
                  <a:pt x="6155435" y="641604"/>
                </a:lnTo>
                <a:lnTo>
                  <a:pt x="6158483" y="638556"/>
                </a:lnTo>
                <a:lnTo>
                  <a:pt x="6160008" y="637032"/>
                </a:lnTo>
                <a:lnTo>
                  <a:pt x="6163056" y="633984"/>
                </a:lnTo>
                <a:lnTo>
                  <a:pt x="6164580" y="632460"/>
                </a:lnTo>
                <a:lnTo>
                  <a:pt x="6167628" y="630936"/>
                </a:lnTo>
                <a:lnTo>
                  <a:pt x="6169152" y="627888"/>
                </a:lnTo>
                <a:lnTo>
                  <a:pt x="6172200" y="626364"/>
                </a:lnTo>
                <a:lnTo>
                  <a:pt x="6175248" y="623316"/>
                </a:lnTo>
                <a:lnTo>
                  <a:pt x="6176772" y="621792"/>
                </a:lnTo>
                <a:lnTo>
                  <a:pt x="6179820" y="618744"/>
                </a:lnTo>
                <a:lnTo>
                  <a:pt x="6181344" y="617220"/>
                </a:lnTo>
                <a:lnTo>
                  <a:pt x="6184392" y="615696"/>
                </a:lnTo>
                <a:lnTo>
                  <a:pt x="6185916" y="612648"/>
                </a:lnTo>
                <a:lnTo>
                  <a:pt x="6188964" y="611124"/>
                </a:lnTo>
                <a:lnTo>
                  <a:pt x="6192011" y="608076"/>
                </a:lnTo>
                <a:lnTo>
                  <a:pt x="6193535" y="606552"/>
                </a:lnTo>
                <a:lnTo>
                  <a:pt x="6196583" y="603504"/>
                </a:lnTo>
                <a:lnTo>
                  <a:pt x="6198108" y="601980"/>
                </a:lnTo>
                <a:lnTo>
                  <a:pt x="6201156" y="600456"/>
                </a:lnTo>
                <a:lnTo>
                  <a:pt x="6202680" y="597408"/>
                </a:lnTo>
                <a:lnTo>
                  <a:pt x="6205728" y="595884"/>
                </a:lnTo>
                <a:lnTo>
                  <a:pt x="6208776" y="592836"/>
                </a:lnTo>
                <a:lnTo>
                  <a:pt x="6210300" y="591312"/>
                </a:lnTo>
                <a:lnTo>
                  <a:pt x="6213348" y="588264"/>
                </a:lnTo>
                <a:lnTo>
                  <a:pt x="6214872" y="586740"/>
                </a:lnTo>
                <a:lnTo>
                  <a:pt x="6217920" y="583692"/>
                </a:lnTo>
                <a:lnTo>
                  <a:pt x="6219444" y="582168"/>
                </a:lnTo>
                <a:lnTo>
                  <a:pt x="6222492" y="580644"/>
                </a:lnTo>
                <a:lnTo>
                  <a:pt x="6225540" y="577596"/>
                </a:lnTo>
                <a:lnTo>
                  <a:pt x="6227064" y="576072"/>
                </a:lnTo>
                <a:lnTo>
                  <a:pt x="6230111" y="573024"/>
                </a:lnTo>
                <a:lnTo>
                  <a:pt x="6231635" y="571500"/>
                </a:lnTo>
                <a:lnTo>
                  <a:pt x="6234683" y="568452"/>
                </a:lnTo>
                <a:lnTo>
                  <a:pt x="6236208" y="566928"/>
                </a:lnTo>
                <a:lnTo>
                  <a:pt x="6239256" y="563880"/>
                </a:lnTo>
                <a:lnTo>
                  <a:pt x="6242304" y="562356"/>
                </a:lnTo>
                <a:lnTo>
                  <a:pt x="6243828" y="559308"/>
                </a:lnTo>
                <a:lnTo>
                  <a:pt x="6246876" y="557784"/>
                </a:lnTo>
                <a:lnTo>
                  <a:pt x="6248400" y="554736"/>
                </a:lnTo>
                <a:lnTo>
                  <a:pt x="6251448" y="553212"/>
                </a:lnTo>
                <a:lnTo>
                  <a:pt x="6252972" y="550164"/>
                </a:lnTo>
                <a:lnTo>
                  <a:pt x="6256020" y="548640"/>
                </a:lnTo>
                <a:lnTo>
                  <a:pt x="6259068" y="545592"/>
                </a:lnTo>
                <a:lnTo>
                  <a:pt x="6260592" y="544068"/>
                </a:lnTo>
                <a:lnTo>
                  <a:pt x="6263640" y="541020"/>
                </a:lnTo>
                <a:lnTo>
                  <a:pt x="6265164" y="539496"/>
                </a:lnTo>
                <a:lnTo>
                  <a:pt x="6268211" y="536448"/>
                </a:lnTo>
                <a:lnTo>
                  <a:pt x="6269735" y="534924"/>
                </a:lnTo>
                <a:lnTo>
                  <a:pt x="6272783" y="531876"/>
                </a:lnTo>
                <a:lnTo>
                  <a:pt x="6275832" y="530352"/>
                </a:lnTo>
                <a:lnTo>
                  <a:pt x="6277356" y="527304"/>
                </a:lnTo>
                <a:lnTo>
                  <a:pt x="6280404" y="525780"/>
                </a:lnTo>
                <a:lnTo>
                  <a:pt x="6281928" y="522732"/>
                </a:lnTo>
                <a:lnTo>
                  <a:pt x="6284976" y="521208"/>
                </a:lnTo>
                <a:lnTo>
                  <a:pt x="6286500" y="518160"/>
                </a:lnTo>
                <a:lnTo>
                  <a:pt x="6289548" y="516636"/>
                </a:lnTo>
                <a:lnTo>
                  <a:pt x="6292596" y="513588"/>
                </a:lnTo>
                <a:lnTo>
                  <a:pt x="6294120" y="510540"/>
                </a:lnTo>
                <a:lnTo>
                  <a:pt x="6297168" y="509016"/>
                </a:lnTo>
                <a:lnTo>
                  <a:pt x="6298692" y="505968"/>
                </a:lnTo>
                <a:lnTo>
                  <a:pt x="6301740" y="504444"/>
                </a:lnTo>
                <a:lnTo>
                  <a:pt x="6303264" y="501396"/>
                </a:lnTo>
                <a:lnTo>
                  <a:pt x="6306311" y="499872"/>
                </a:lnTo>
                <a:lnTo>
                  <a:pt x="6309359" y="496824"/>
                </a:lnTo>
                <a:lnTo>
                  <a:pt x="6310883" y="493776"/>
                </a:lnTo>
                <a:lnTo>
                  <a:pt x="6313932" y="492252"/>
                </a:lnTo>
                <a:lnTo>
                  <a:pt x="6315456" y="489204"/>
                </a:lnTo>
                <a:lnTo>
                  <a:pt x="6318504" y="487680"/>
                </a:lnTo>
                <a:lnTo>
                  <a:pt x="6320028" y="484632"/>
                </a:lnTo>
                <a:lnTo>
                  <a:pt x="6323076" y="481584"/>
                </a:lnTo>
                <a:lnTo>
                  <a:pt x="6326124" y="480060"/>
                </a:lnTo>
                <a:lnTo>
                  <a:pt x="6327648" y="477012"/>
                </a:lnTo>
                <a:lnTo>
                  <a:pt x="6330696" y="475488"/>
                </a:lnTo>
                <a:lnTo>
                  <a:pt x="6332220" y="472440"/>
                </a:lnTo>
                <a:lnTo>
                  <a:pt x="6335268" y="469392"/>
                </a:lnTo>
                <a:lnTo>
                  <a:pt x="6336792" y="467868"/>
                </a:lnTo>
                <a:lnTo>
                  <a:pt x="6339840" y="464820"/>
                </a:lnTo>
                <a:lnTo>
                  <a:pt x="6342888" y="463296"/>
                </a:lnTo>
                <a:lnTo>
                  <a:pt x="6344411" y="460248"/>
                </a:lnTo>
                <a:lnTo>
                  <a:pt x="6347459" y="457200"/>
                </a:lnTo>
                <a:lnTo>
                  <a:pt x="6348983" y="455676"/>
                </a:lnTo>
                <a:lnTo>
                  <a:pt x="6352032" y="452628"/>
                </a:lnTo>
                <a:lnTo>
                  <a:pt x="6353556" y="449580"/>
                </a:lnTo>
                <a:lnTo>
                  <a:pt x="6356604" y="448056"/>
                </a:lnTo>
                <a:lnTo>
                  <a:pt x="6359652" y="445008"/>
                </a:lnTo>
                <a:lnTo>
                  <a:pt x="6361176" y="443484"/>
                </a:lnTo>
                <a:lnTo>
                  <a:pt x="6364224" y="440436"/>
                </a:lnTo>
                <a:lnTo>
                  <a:pt x="6365748" y="437388"/>
                </a:lnTo>
                <a:lnTo>
                  <a:pt x="6368796" y="435864"/>
                </a:lnTo>
                <a:lnTo>
                  <a:pt x="6370320" y="432816"/>
                </a:lnTo>
                <a:lnTo>
                  <a:pt x="6373368" y="429768"/>
                </a:lnTo>
                <a:lnTo>
                  <a:pt x="6376416" y="428244"/>
                </a:lnTo>
                <a:lnTo>
                  <a:pt x="6377940" y="425196"/>
                </a:lnTo>
                <a:lnTo>
                  <a:pt x="6380988" y="422148"/>
                </a:lnTo>
                <a:lnTo>
                  <a:pt x="6382511" y="420624"/>
                </a:lnTo>
                <a:lnTo>
                  <a:pt x="6385559" y="417576"/>
                </a:lnTo>
                <a:lnTo>
                  <a:pt x="6387083" y="414528"/>
                </a:lnTo>
                <a:lnTo>
                  <a:pt x="6390132" y="413004"/>
                </a:lnTo>
                <a:lnTo>
                  <a:pt x="6393180" y="409956"/>
                </a:lnTo>
                <a:lnTo>
                  <a:pt x="6394704" y="406908"/>
                </a:lnTo>
                <a:lnTo>
                  <a:pt x="6397752" y="405384"/>
                </a:lnTo>
                <a:lnTo>
                  <a:pt x="6399276" y="402336"/>
                </a:lnTo>
                <a:lnTo>
                  <a:pt x="6402324" y="399288"/>
                </a:lnTo>
                <a:lnTo>
                  <a:pt x="6403848" y="396240"/>
                </a:lnTo>
                <a:lnTo>
                  <a:pt x="6406896" y="394716"/>
                </a:lnTo>
                <a:lnTo>
                  <a:pt x="6409944" y="391668"/>
                </a:lnTo>
                <a:lnTo>
                  <a:pt x="6411468" y="388620"/>
                </a:lnTo>
                <a:lnTo>
                  <a:pt x="6414516" y="387096"/>
                </a:lnTo>
                <a:lnTo>
                  <a:pt x="6416040" y="384048"/>
                </a:lnTo>
                <a:lnTo>
                  <a:pt x="6419088" y="381000"/>
                </a:lnTo>
                <a:lnTo>
                  <a:pt x="6420611" y="379476"/>
                </a:lnTo>
                <a:lnTo>
                  <a:pt x="6423659" y="376428"/>
                </a:lnTo>
                <a:lnTo>
                  <a:pt x="6426708" y="373380"/>
                </a:lnTo>
                <a:lnTo>
                  <a:pt x="6428232" y="370332"/>
                </a:lnTo>
                <a:lnTo>
                  <a:pt x="6431280" y="368808"/>
                </a:lnTo>
                <a:lnTo>
                  <a:pt x="6432804" y="365760"/>
                </a:lnTo>
                <a:lnTo>
                  <a:pt x="6435852" y="362712"/>
                </a:lnTo>
                <a:lnTo>
                  <a:pt x="6437376" y="359664"/>
                </a:lnTo>
                <a:lnTo>
                  <a:pt x="6440424" y="358140"/>
                </a:lnTo>
                <a:lnTo>
                  <a:pt x="6443472" y="355092"/>
                </a:lnTo>
                <a:lnTo>
                  <a:pt x="6444996" y="352044"/>
                </a:lnTo>
                <a:lnTo>
                  <a:pt x="6448044" y="348996"/>
                </a:lnTo>
                <a:lnTo>
                  <a:pt x="6449568" y="347472"/>
                </a:lnTo>
                <a:lnTo>
                  <a:pt x="6452616" y="344424"/>
                </a:lnTo>
                <a:lnTo>
                  <a:pt x="6454140" y="341376"/>
                </a:lnTo>
                <a:lnTo>
                  <a:pt x="6457188" y="338328"/>
                </a:lnTo>
                <a:lnTo>
                  <a:pt x="6460235" y="335280"/>
                </a:lnTo>
                <a:lnTo>
                  <a:pt x="6461759" y="333756"/>
                </a:lnTo>
                <a:lnTo>
                  <a:pt x="6464808" y="330708"/>
                </a:lnTo>
                <a:lnTo>
                  <a:pt x="6466332" y="327660"/>
                </a:lnTo>
                <a:lnTo>
                  <a:pt x="6469380" y="324612"/>
                </a:lnTo>
                <a:lnTo>
                  <a:pt x="6470904" y="321564"/>
                </a:lnTo>
                <a:lnTo>
                  <a:pt x="6473952" y="320040"/>
                </a:lnTo>
                <a:lnTo>
                  <a:pt x="6477000" y="316992"/>
                </a:lnTo>
                <a:lnTo>
                  <a:pt x="6478524" y="313944"/>
                </a:lnTo>
                <a:lnTo>
                  <a:pt x="6481572" y="310896"/>
                </a:lnTo>
                <a:lnTo>
                  <a:pt x="6483096" y="307848"/>
                </a:lnTo>
                <a:lnTo>
                  <a:pt x="6486144" y="304800"/>
                </a:lnTo>
                <a:lnTo>
                  <a:pt x="6487668" y="303276"/>
                </a:lnTo>
                <a:lnTo>
                  <a:pt x="6490716" y="300228"/>
                </a:lnTo>
                <a:lnTo>
                  <a:pt x="6493764" y="297180"/>
                </a:lnTo>
                <a:lnTo>
                  <a:pt x="6495288" y="294132"/>
                </a:lnTo>
                <a:lnTo>
                  <a:pt x="6498335" y="291084"/>
                </a:lnTo>
                <a:lnTo>
                  <a:pt x="6499859" y="288036"/>
                </a:lnTo>
                <a:lnTo>
                  <a:pt x="6502908" y="284988"/>
                </a:lnTo>
                <a:lnTo>
                  <a:pt x="6504432" y="283464"/>
                </a:lnTo>
                <a:lnTo>
                  <a:pt x="6507480" y="280416"/>
                </a:lnTo>
                <a:lnTo>
                  <a:pt x="6510528" y="277368"/>
                </a:lnTo>
                <a:lnTo>
                  <a:pt x="6512052" y="274320"/>
                </a:lnTo>
                <a:lnTo>
                  <a:pt x="6515100" y="271272"/>
                </a:lnTo>
                <a:lnTo>
                  <a:pt x="6516624" y="268224"/>
                </a:lnTo>
                <a:lnTo>
                  <a:pt x="6519672" y="265176"/>
                </a:lnTo>
                <a:lnTo>
                  <a:pt x="6521196" y="262128"/>
                </a:lnTo>
                <a:lnTo>
                  <a:pt x="6524244" y="259080"/>
                </a:lnTo>
                <a:lnTo>
                  <a:pt x="6527292" y="256032"/>
                </a:lnTo>
                <a:lnTo>
                  <a:pt x="6528816" y="252984"/>
                </a:lnTo>
                <a:lnTo>
                  <a:pt x="6531864" y="249936"/>
                </a:lnTo>
                <a:lnTo>
                  <a:pt x="6533388" y="246888"/>
                </a:lnTo>
                <a:lnTo>
                  <a:pt x="6536435" y="243840"/>
                </a:lnTo>
                <a:lnTo>
                  <a:pt x="6537959" y="240792"/>
                </a:lnTo>
                <a:lnTo>
                  <a:pt x="6541008" y="237744"/>
                </a:lnTo>
                <a:lnTo>
                  <a:pt x="6544056" y="234696"/>
                </a:lnTo>
                <a:lnTo>
                  <a:pt x="6545580" y="231648"/>
                </a:lnTo>
                <a:lnTo>
                  <a:pt x="6548628" y="228600"/>
                </a:lnTo>
                <a:lnTo>
                  <a:pt x="6550152" y="225552"/>
                </a:lnTo>
                <a:lnTo>
                  <a:pt x="6553200" y="222504"/>
                </a:lnTo>
                <a:lnTo>
                  <a:pt x="6554724" y="219456"/>
                </a:lnTo>
                <a:lnTo>
                  <a:pt x="6557772" y="216408"/>
                </a:lnTo>
                <a:lnTo>
                  <a:pt x="6560820" y="213360"/>
                </a:lnTo>
                <a:lnTo>
                  <a:pt x="6562344" y="210312"/>
                </a:lnTo>
                <a:lnTo>
                  <a:pt x="6565392" y="207264"/>
                </a:lnTo>
                <a:lnTo>
                  <a:pt x="6566916" y="204216"/>
                </a:lnTo>
                <a:lnTo>
                  <a:pt x="6569964" y="201168"/>
                </a:lnTo>
                <a:lnTo>
                  <a:pt x="6571488" y="198120"/>
                </a:lnTo>
                <a:lnTo>
                  <a:pt x="6574535" y="195072"/>
                </a:lnTo>
                <a:lnTo>
                  <a:pt x="6577583" y="190500"/>
                </a:lnTo>
                <a:lnTo>
                  <a:pt x="6579108" y="187452"/>
                </a:lnTo>
                <a:lnTo>
                  <a:pt x="6582156" y="184404"/>
                </a:lnTo>
                <a:lnTo>
                  <a:pt x="6583680" y="181356"/>
                </a:lnTo>
                <a:lnTo>
                  <a:pt x="6586728" y="178308"/>
                </a:lnTo>
                <a:lnTo>
                  <a:pt x="6588252" y="175260"/>
                </a:lnTo>
                <a:lnTo>
                  <a:pt x="6591300" y="172212"/>
                </a:lnTo>
                <a:lnTo>
                  <a:pt x="6594348" y="167640"/>
                </a:lnTo>
                <a:lnTo>
                  <a:pt x="6595872" y="164592"/>
                </a:lnTo>
                <a:lnTo>
                  <a:pt x="6598920" y="161544"/>
                </a:lnTo>
                <a:lnTo>
                  <a:pt x="6600444" y="158496"/>
                </a:lnTo>
                <a:lnTo>
                  <a:pt x="6603492" y="155448"/>
                </a:lnTo>
                <a:lnTo>
                  <a:pt x="6605016" y="150876"/>
                </a:lnTo>
                <a:lnTo>
                  <a:pt x="6608064" y="147828"/>
                </a:lnTo>
                <a:lnTo>
                  <a:pt x="6611111" y="144780"/>
                </a:lnTo>
                <a:lnTo>
                  <a:pt x="6612635" y="141732"/>
                </a:lnTo>
                <a:lnTo>
                  <a:pt x="6615683" y="137160"/>
                </a:lnTo>
                <a:lnTo>
                  <a:pt x="6617208" y="134112"/>
                </a:lnTo>
                <a:lnTo>
                  <a:pt x="6620256" y="131064"/>
                </a:lnTo>
                <a:lnTo>
                  <a:pt x="6621780" y="128016"/>
                </a:lnTo>
                <a:lnTo>
                  <a:pt x="6624828" y="123444"/>
                </a:lnTo>
                <a:lnTo>
                  <a:pt x="6627876" y="120396"/>
                </a:lnTo>
                <a:lnTo>
                  <a:pt x="6629400" y="117348"/>
                </a:lnTo>
                <a:lnTo>
                  <a:pt x="6632448" y="112776"/>
                </a:lnTo>
                <a:lnTo>
                  <a:pt x="6633972" y="109728"/>
                </a:lnTo>
                <a:lnTo>
                  <a:pt x="6637020" y="106680"/>
                </a:lnTo>
                <a:lnTo>
                  <a:pt x="6638544" y="102108"/>
                </a:lnTo>
                <a:lnTo>
                  <a:pt x="6641592" y="99060"/>
                </a:lnTo>
                <a:lnTo>
                  <a:pt x="6644640" y="94487"/>
                </a:lnTo>
                <a:lnTo>
                  <a:pt x="6646164" y="91440"/>
                </a:lnTo>
                <a:lnTo>
                  <a:pt x="6649211" y="88392"/>
                </a:lnTo>
                <a:lnTo>
                  <a:pt x="6650735" y="83820"/>
                </a:lnTo>
                <a:lnTo>
                  <a:pt x="6653783" y="80772"/>
                </a:lnTo>
                <a:lnTo>
                  <a:pt x="6655308" y="76200"/>
                </a:lnTo>
                <a:lnTo>
                  <a:pt x="6658356" y="73152"/>
                </a:lnTo>
                <a:lnTo>
                  <a:pt x="6661404" y="70104"/>
                </a:lnTo>
                <a:lnTo>
                  <a:pt x="6662928" y="65532"/>
                </a:lnTo>
                <a:lnTo>
                  <a:pt x="6665976" y="62484"/>
                </a:lnTo>
                <a:lnTo>
                  <a:pt x="6667500" y="57912"/>
                </a:lnTo>
                <a:lnTo>
                  <a:pt x="6670548" y="54864"/>
                </a:lnTo>
                <a:lnTo>
                  <a:pt x="6672072" y="50292"/>
                </a:lnTo>
                <a:lnTo>
                  <a:pt x="6675120" y="47244"/>
                </a:lnTo>
                <a:lnTo>
                  <a:pt x="6678168" y="42672"/>
                </a:lnTo>
                <a:lnTo>
                  <a:pt x="6679692" y="39624"/>
                </a:lnTo>
                <a:lnTo>
                  <a:pt x="6682740" y="35052"/>
                </a:lnTo>
                <a:lnTo>
                  <a:pt x="6684264" y="32004"/>
                </a:lnTo>
                <a:lnTo>
                  <a:pt x="6687311" y="27432"/>
                </a:lnTo>
                <a:lnTo>
                  <a:pt x="6688835" y="24384"/>
                </a:lnTo>
                <a:lnTo>
                  <a:pt x="6691883" y="19812"/>
                </a:lnTo>
                <a:lnTo>
                  <a:pt x="6694932" y="16764"/>
                </a:lnTo>
                <a:lnTo>
                  <a:pt x="6696456" y="12192"/>
                </a:lnTo>
                <a:lnTo>
                  <a:pt x="6699504" y="7620"/>
                </a:lnTo>
                <a:lnTo>
                  <a:pt x="6701028" y="4572"/>
                </a:lnTo>
                <a:lnTo>
                  <a:pt x="6704076" y="0"/>
                </a:lnTo>
              </a:path>
            </a:pathLst>
          </a:custGeom>
          <a:ln w="18288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875776" y="2528316"/>
            <a:ext cx="299085" cy="911860"/>
          </a:xfrm>
          <a:custGeom>
            <a:avLst/>
            <a:gdLst/>
            <a:ahLst/>
            <a:cxnLst/>
            <a:rect l="l" t="t" r="r" b="b"/>
            <a:pathLst>
              <a:path w="299084" h="911860">
                <a:moveTo>
                  <a:pt x="0" y="911351"/>
                </a:moveTo>
                <a:lnTo>
                  <a:pt x="1524" y="908304"/>
                </a:lnTo>
                <a:lnTo>
                  <a:pt x="4572" y="903732"/>
                </a:lnTo>
                <a:lnTo>
                  <a:pt x="7620" y="899160"/>
                </a:lnTo>
                <a:lnTo>
                  <a:pt x="9144" y="896112"/>
                </a:lnTo>
                <a:lnTo>
                  <a:pt x="12192" y="891539"/>
                </a:lnTo>
                <a:lnTo>
                  <a:pt x="13716" y="886968"/>
                </a:lnTo>
                <a:lnTo>
                  <a:pt x="16764" y="883920"/>
                </a:lnTo>
                <a:lnTo>
                  <a:pt x="18288" y="879348"/>
                </a:lnTo>
                <a:lnTo>
                  <a:pt x="21335" y="874776"/>
                </a:lnTo>
                <a:lnTo>
                  <a:pt x="24383" y="871728"/>
                </a:lnTo>
                <a:lnTo>
                  <a:pt x="25907" y="867156"/>
                </a:lnTo>
                <a:lnTo>
                  <a:pt x="28955" y="862584"/>
                </a:lnTo>
                <a:lnTo>
                  <a:pt x="30479" y="858012"/>
                </a:lnTo>
                <a:lnTo>
                  <a:pt x="33527" y="853439"/>
                </a:lnTo>
                <a:lnTo>
                  <a:pt x="35051" y="850392"/>
                </a:lnTo>
                <a:lnTo>
                  <a:pt x="38100" y="845820"/>
                </a:lnTo>
                <a:lnTo>
                  <a:pt x="41148" y="841248"/>
                </a:lnTo>
                <a:lnTo>
                  <a:pt x="42672" y="836676"/>
                </a:lnTo>
                <a:lnTo>
                  <a:pt x="45720" y="832104"/>
                </a:lnTo>
                <a:lnTo>
                  <a:pt x="47244" y="829056"/>
                </a:lnTo>
                <a:lnTo>
                  <a:pt x="50292" y="824484"/>
                </a:lnTo>
                <a:lnTo>
                  <a:pt x="51816" y="819912"/>
                </a:lnTo>
                <a:lnTo>
                  <a:pt x="54864" y="815339"/>
                </a:lnTo>
                <a:lnTo>
                  <a:pt x="57912" y="810768"/>
                </a:lnTo>
                <a:lnTo>
                  <a:pt x="59435" y="806196"/>
                </a:lnTo>
                <a:lnTo>
                  <a:pt x="62483" y="801624"/>
                </a:lnTo>
                <a:lnTo>
                  <a:pt x="64007" y="797051"/>
                </a:lnTo>
                <a:lnTo>
                  <a:pt x="67055" y="792480"/>
                </a:lnTo>
                <a:lnTo>
                  <a:pt x="68579" y="787908"/>
                </a:lnTo>
                <a:lnTo>
                  <a:pt x="71627" y="783336"/>
                </a:lnTo>
                <a:lnTo>
                  <a:pt x="74675" y="778763"/>
                </a:lnTo>
                <a:lnTo>
                  <a:pt x="76200" y="774192"/>
                </a:lnTo>
                <a:lnTo>
                  <a:pt x="79248" y="769620"/>
                </a:lnTo>
                <a:lnTo>
                  <a:pt x="80772" y="765048"/>
                </a:lnTo>
                <a:lnTo>
                  <a:pt x="83820" y="760476"/>
                </a:lnTo>
                <a:lnTo>
                  <a:pt x="85344" y="755904"/>
                </a:lnTo>
                <a:lnTo>
                  <a:pt x="88392" y="749808"/>
                </a:lnTo>
                <a:lnTo>
                  <a:pt x="91440" y="745236"/>
                </a:lnTo>
                <a:lnTo>
                  <a:pt x="92964" y="740663"/>
                </a:lnTo>
                <a:lnTo>
                  <a:pt x="96012" y="734568"/>
                </a:lnTo>
                <a:lnTo>
                  <a:pt x="97535" y="729996"/>
                </a:lnTo>
                <a:lnTo>
                  <a:pt x="100583" y="725424"/>
                </a:lnTo>
                <a:lnTo>
                  <a:pt x="102107" y="719328"/>
                </a:lnTo>
                <a:lnTo>
                  <a:pt x="105155" y="714756"/>
                </a:lnTo>
                <a:lnTo>
                  <a:pt x="108203" y="710184"/>
                </a:lnTo>
                <a:lnTo>
                  <a:pt x="109727" y="704088"/>
                </a:lnTo>
                <a:lnTo>
                  <a:pt x="112775" y="699516"/>
                </a:lnTo>
                <a:lnTo>
                  <a:pt x="114300" y="693420"/>
                </a:lnTo>
                <a:lnTo>
                  <a:pt x="117348" y="688848"/>
                </a:lnTo>
                <a:lnTo>
                  <a:pt x="118872" y="682751"/>
                </a:lnTo>
                <a:lnTo>
                  <a:pt x="121920" y="678180"/>
                </a:lnTo>
                <a:lnTo>
                  <a:pt x="124968" y="672084"/>
                </a:lnTo>
                <a:lnTo>
                  <a:pt x="126492" y="667512"/>
                </a:lnTo>
                <a:lnTo>
                  <a:pt x="129540" y="661416"/>
                </a:lnTo>
                <a:lnTo>
                  <a:pt x="131064" y="655320"/>
                </a:lnTo>
                <a:lnTo>
                  <a:pt x="134112" y="650748"/>
                </a:lnTo>
                <a:lnTo>
                  <a:pt x="135635" y="644651"/>
                </a:lnTo>
                <a:lnTo>
                  <a:pt x="138683" y="638556"/>
                </a:lnTo>
                <a:lnTo>
                  <a:pt x="141731" y="632460"/>
                </a:lnTo>
                <a:lnTo>
                  <a:pt x="143255" y="626363"/>
                </a:lnTo>
                <a:lnTo>
                  <a:pt x="146303" y="621792"/>
                </a:lnTo>
                <a:lnTo>
                  <a:pt x="147827" y="615696"/>
                </a:lnTo>
                <a:lnTo>
                  <a:pt x="150875" y="609600"/>
                </a:lnTo>
                <a:lnTo>
                  <a:pt x="152400" y="603504"/>
                </a:lnTo>
                <a:lnTo>
                  <a:pt x="155448" y="597408"/>
                </a:lnTo>
                <a:lnTo>
                  <a:pt x="158496" y="591312"/>
                </a:lnTo>
                <a:lnTo>
                  <a:pt x="160020" y="585216"/>
                </a:lnTo>
                <a:lnTo>
                  <a:pt x="163068" y="579120"/>
                </a:lnTo>
                <a:lnTo>
                  <a:pt x="164592" y="571500"/>
                </a:lnTo>
                <a:lnTo>
                  <a:pt x="167640" y="565404"/>
                </a:lnTo>
                <a:lnTo>
                  <a:pt x="169164" y="559308"/>
                </a:lnTo>
                <a:lnTo>
                  <a:pt x="172212" y="553212"/>
                </a:lnTo>
                <a:lnTo>
                  <a:pt x="175259" y="547116"/>
                </a:lnTo>
                <a:lnTo>
                  <a:pt x="176783" y="539496"/>
                </a:lnTo>
                <a:lnTo>
                  <a:pt x="179831" y="533400"/>
                </a:lnTo>
                <a:lnTo>
                  <a:pt x="181355" y="525780"/>
                </a:lnTo>
                <a:lnTo>
                  <a:pt x="184403" y="519684"/>
                </a:lnTo>
                <a:lnTo>
                  <a:pt x="185927" y="512063"/>
                </a:lnTo>
                <a:lnTo>
                  <a:pt x="188975" y="505968"/>
                </a:lnTo>
                <a:lnTo>
                  <a:pt x="192024" y="498348"/>
                </a:lnTo>
                <a:lnTo>
                  <a:pt x="193548" y="492251"/>
                </a:lnTo>
                <a:lnTo>
                  <a:pt x="196596" y="484632"/>
                </a:lnTo>
                <a:lnTo>
                  <a:pt x="198120" y="477012"/>
                </a:lnTo>
                <a:lnTo>
                  <a:pt x="201168" y="470916"/>
                </a:lnTo>
                <a:lnTo>
                  <a:pt x="202692" y="463296"/>
                </a:lnTo>
                <a:lnTo>
                  <a:pt x="205740" y="455675"/>
                </a:lnTo>
                <a:lnTo>
                  <a:pt x="208788" y="448056"/>
                </a:lnTo>
                <a:lnTo>
                  <a:pt x="210312" y="441960"/>
                </a:lnTo>
                <a:lnTo>
                  <a:pt x="213359" y="434339"/>
                </a:lnTo>
                <a:lnTo>
                  <a:pt x="214883" y="426720"/>
                </a:lnTo>
                <a:lnTo>
                  <a:pt x="217931" y="419100"/>
                </a:lnTo>
                <a:lnTo>
                  <a:pt x="219455" y="409956"/>
                </a:lnTo>
                <a:lnTo>
                  <a:pt x="222503" y="402336"/>
                </a:lnTo>
                <a:lnTo>
                  <a:pt x="225551" y="394716"/>
                </a:lnTo>
                <a:lnTo>
                  <a:pt x="227075" y="385572"/>
                </a:lnTo>
                <a:lnTo>
                  <a:pt x="230124" y="376428"/>
                </a:lnTo>
                <a:lnTo>
                  <a:pt x="231648" y="368808"/>
                </a:lnTo>
                <a:lnTo>
                  <a:pt x="234696" y="359663"/>
                </a:lnTo>
                <a:lnTo>
                  <a:pt x="236220" y="350520"/>
                </a:lnTo>
                <a:lnTo>
                  <a:pt x="239268" y="341375"/>
                </a:lnTo>
                <a:lnTo>
                  <a:pt x="242316" y="330708"/>
                </a:lnTo>
                <a:lnTo>
                  <a:pt x="243840" y="321563"/>
                </a:lnTo>
                <a:lnTo>
                  <a:pt x="246888" y="310896"/>
                </a:lnTo>
                <a:lnTo>
                  <a:pt x="248412" y="300228"/>
                </a:lnTo>
                <a:lnTo>
                  <a:pt x="251459" y="289560"/>
                </a:lnTo>
                <a:lnTo>
                  <a:pt x="252983" y="277368"/>
                </a:lnTo>
                <a:lnTo>
                  <a:pt x="256031" y="266700"/>
                </a:lnTo>
                <a:lnTo>
                  <a:pt x="259079" y="254508"/>
                </a:lnTo>
                <a:lnTo>
                  <a:pt x="260603" y="243839"/>
                </a:lnTo>
                <a:lnTo>
                  <a:pt x="263651" y="231648"/>
                </a:lnTo>
                <a:lnTo>
                  <a:pt x="265175" y="219456"/>
                </a:lnTo>
                <a:lnTo>
                  <a:pt x="268224" y="208787"/>
                </a:lnTo>
                <a:lnTo>
                  <a:pt x="269748" y="196596"/>
                </a:lnTo>
                <a:lnTo>
                  <a:pt x="272796" y="184404"/>
                </a:lnTo>
                <a:lnTo>
                  <a:pt x="275844" y="173736"/>
                </a:lnTo>
                <a:lnTo>
                  <a:pt x="277368" y="160020"/>
                </a:lnTo>
                <a:lnTo>
                  <a:pt x="280416" y="147828"/>
                </a:lnTo>
                <a:lnTo>
                  <a:pt x="281940" y="134112"/>
                </a:lnTo>
                <a:lnTo>
                  <a:pt x="284988" y="120396"/>
                </a:lnTo>
                <a:lnTo>
                  <a:pt x="286512" y="105156"/>
                </a:lnTo>
                <a:lnTo>
                  <a:pt x="289559" y="88392"/>
                </a:lnTo>
                <a:lnTo>
                  <a:pt x="292607" y="73151"/>
                </a:lnTo>
                <a:lnTo>
                  <a:pt x="294131" y="53339"/>
                </a:lnTo>
                <a:lnTo>
                  <a:pt x="297179" y="27432"/>
                </a:lnTo>
                <a:lnTo>
                  <a:pt x="298703" y="0"/>
                </a:lnTo>
              </a:path>
            </a:pathLst>
          </a:custGeom>
          <a:ln w="18287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691639" y="5625084"/>
            <a:ext cx="480059" cy="1905"/>
          </a:xfrm>
          <a:custGeom>
            <a:avLst/>
            <a:gdLst/>
            <a:ahLst/>
            <a:cxnLst/>
            <a:rect l="l" t="t" r="r" b="b"/>
            <a:pathLst>
              <a:path w="480060" h="1904">
                <a:moveTo>
                  <a:pt x="-9143" y="761"/>
                </a:moveTo>
                <a:lnTo>
                  <a:pt x="489204" y="761"/>
                </a:lnTo>
              </a:path>
            </a:pathLst>
          </a:custGeom>
          <a:ln w="19812">
            <a:solidFill>
              <a:srgbClr val="6FAC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71700" y="3845052"/>
            <a:ext cx="6704330" cy="1780539"/>
          </a:xfrm>
          <a:custGeom>
            <a:avLst/>
            <a:gdLst/>
            <a:ahLst/>
            <a:cxnLst/>
            <a:rect l="l" t="t" r="r" b="b"/>
            <a:pathLst>
              <a:path w="6704330" h="1780539">
                <a:moveTo>
                  <a:pt x="0" y="1780032"/>
                </a:moveTo>
                <a:lnTo>
                  <a:pt x="0" y="1780032"/>
                </a:lnTo>
                <a:lnTo>
                  <a:pt x="294131" y="1780032"/>
                </a:lnTo>
                <a:lnTo>
                  <a:pt x="295656" y="1778508"/>
                </a:lnTo>
                <a:lnTo>
                  <a:pt x="562356" y="1778508"/>
                </a:lnTo>
                <a:lnTo>
                  <a:pt x="563880" y="1776984"/>
                </a:lnTo>
                <a:lnTo>
                  <a:pt x="739139" y="1776984"/>
                </a:lnTo>
                <a:lnTo>
                  <a:pt x="742188" y="1775460"/>
                </a:lnTo>
                <a:lnTo>
                  <a:pt x="877824" y="1775460"/>
                </a:lnTo>
                <a:lnTo>
                  <a:pt x="880872" y="1773936"/>
                </a:lnTo>
                <a:lnTo>
                  <a:pt x="998219" y="1773936"/>
                </a:lnTo>
                <a:lnTo>
                  <a:pt x="999744" y="1772412"/>
                </a:lnTo>
                <a:lnTo>
                  <a:pt x="1100327" y="1772412"/>
                </a:lnTo>
                <a:lnTo>
                  <a:pt x="1103376" y="1770888"/>
                </a:lnTo>
                <a:lnTo>
                  <a:pt x="1188720" y="1770888"/>
                </a:lnTo>
                <a:lnTo>
                  <a:pt x="1191767" y="1769364"/>
                </a:lnTo>
                <a:lnTo>
                  <a:pt x="1272539" y="1769364"/>
                </a:lnTo>
                <a:lnTo>
                  <a:pt x="1275588" y="1767839"/>
                </a:lnTo>
                <a:lnTo>
                  <a:pt x="1351788" y="1767839"/>
                </a:lnTo>
                <a:lnTo>
                  <a:pt x="1354836" y="1766316"/>
                </a:lnTo>
                <a:lnTo>
                  <a:pt x="1423415" y="1766316"/>
                </a:lnTo>
                <a:lnTo>
                  <a:pt x="1426464" y="1764792"/>
                </a:lnTo>
                <a:lnTo>
                  <a:pt x="1490472" y="1764792"/>
                </a:lnTo>
                <a:lnTo>
                  <a:pt x="1493520" y="1763268"/>
                </a:lnTo>
                <a:lnTo>
                  <a:pt x="1556003" y="1763268"/>
                </a:lnTo>
                <a:lnTo>
                  <a:pt x="1557527" y="1761744"/>
                </a:lnTo>
                <a:lnTo>
                  <a:pt x="1615439" y="1761744"/>
                </a:lnTo>
                <a:lnTo>
                  <a:pt x="1618488" y="1760220"/>
                </a:lnTo>
                <a:lnTo>
                  <a:pt x="1673352" y="1760220"/>
                </a:lnTo>
                <a:lnTo>
                  <a:pt x="1674876" y="1758696"/>
                </a:lnTo>
                <a:lnTo>
                  <a:pt x="1725167" y="1758696"/>
                </a:lnTo>
                <a:lnTo>
                  <a:pt x="1728215" y="1757172"/>
                </a:lnTo>
                <a:lnTo>
                  <a:pt x="1778508" y="1757172"/>
                </a:lnTo>
                <a:lnTo>
                  <a:pt x="1781555" y="1755648"/>
                </a:lnTo>
                <a:lnTo>
                  <a:pt x="1828800" y="1755648"/>
                </a:lnTo>
                <a:lnTo>
                  <a:pt x="1831848" y="1754124"/>
                </a:lnTo>
                <a:lnTo>
                  <a:pt x="1876044" y="1754124"/>
                </a:lnTo>
                <a:lnTo>
                  <a:pt x="1879091" y="1752600"/>
                </a:lnTo>
                <a:lnTo>
                  <a:pt x="1924812" y="1752600"/>
                </a:lnTo>
                <a:lnTo>
                  <a:pt x="1926336" y="1751076"/>
                </a:lnTo>
                <a:lnTo>
                  <a:pt x="1967484" y="1751076"/>
                </a:lnTo>
                <a:lnTo>
                  <a:pt x="1970532" y="1749552"/>
                </a:lnTo>
                <a:lnTo>
                  <a:pt x="2010155" y="1749552"/>
                </a:lnTo>
                <a:lnTo>
                  <a:pt x="2013203" y="1748028"/>
                </a:lnTo>
                <a:lnTo>
                  <a:pt x="2054352" y="1748028"/>
                </a:lnTo>
                <a:lnTo>
                  <a:pt x="2055876" y="1746504"/>
                </a:lnTo>
                <a:lnTo>
                  <a:pt x="2093976" y="1746504"/>
                </a:lnTo>
                <a:lnTo>
                  <a:pt x="2097024" y="1744980"/>
                </a:lnTo>
                <a:lnTo>
                  <a:pt x="2133600" y="1744980"/>
                </a:lnTo>
                <a:lnTo>
                  <a:pt x="2135124" y="1743456"/>
                </a:lnTo>
                <a:lnTo>
                  <a:pt x="2171700" y="1743456"/>
                </a:lnTo>
                <a:lnTo>
                  <a:pt x="2173224" y="1741932"/>
                </a:lnTo>
                <a:lnTo>
                  <a:pt x="2206752" y="1741932"/>
                </a:lnTo>
                <a:lnTo>
                  <a:pt x="2209800" y="1740408"/>
                </a:lnTo>
                <a:lnTo>
                  <a:pt x="2243328" y="1740408"/>
                </a:lnTo>
                <a:lnTo>
                  <a:pt x="2244852" y="1738884"/>
                </a:lnTo>
                <a:lnTo>
                  <a:pt x="2278379" y="1738884"/>
                </a:lnTo>
                <a:lnTo>
                  <a:pt x="2281428" y="1737360"/>
                </a:lnTo>
                <a:lnTo>
                  <a:pt x="2311908" y="1737360"/>
                </a:lnTo>
                <a:lnTo>
                  <a:pt x="2314955" y="1735836"/>
                </a:lnTo>
                <a:lnTo>
                  <a:pt x="2345436" y="1735836"/>
                </a:lnTo>
                <a:lnTo>
                  <a:pt x="2348484" y="1734312"/>
                </a:lnTo>
                <a:lnTo>
                  <a:pt x="2377440" y="1734312"/>
                </a:lnTo>
                <a:lnTo>
                  <a:pt x="2378964" y="1732788"/>
                </a:lnTo>
                <a:lnTo>
                  <a:pt x="2410967" y="1732788"/>
                </a:lnTo>
                <a:lnTo>
                  <a:pt x="2412491" y="1731264"/>
                </a:lnTo>
                <a:lnTo>
                  <a:pt x="2441448" y="1731264"/>
                </a:lnTo>
                <a:lnTo>
                  <a:pt x="2444496" y="1729739"/>
                </a:lnTo>
                <a:lnTo>
                  <a:pt x="2473452" y="1729739"/>
                </a:lnTo>
                <a:lnTo>
                  <a:pt x="2474976" y="1728216"/>
                </a:lnTo>
                <a:lnTo>
                  <a:pt x="2500884" y="1728216"/>
                </a:lnTo>
                <a:lnTo>
                  <a:pt x="2503932" y="1726692"/>
                </a:lnTo>
                <a:lnTo>
                  <a:pt x="2532888" y="1726692"/>
                </a:lnTo>
                <a:lnTo>
                  <a:pt x="2534412" y="1725168"/>
                </a:lnTo>
                <a:lnTo>
                  <a:pt x="2561844" y="1725168"/>
                </a:lnTo>
                <a:lnTo>
                  <a:pt x="2563367" y="1723644"/>
                </a:lnTo>
                <a:lnTo>
                  <a:pt x="2590800" y="1723644"/>
                </a:lnTo>
                <a:lnTo>
                  <a:pt x="2592324" y="1722120"/>
                </a:lnTo>
                <a:lnTo>
                  <a:pt x="2616708" y="1722120"/>
                </a:lnTo>
                <a:lnTo>
                  <a:pt x="2618232" y="1720596"/>
                </a:lnTo>
                <a:lnTo>
                  <a:pt x="2645664" y="1720596"/>
                </a:lnTo>
                <a:lnTo>
                  <a:pt x="2647188" y="1719072"/>
                </a:lnTo>
                <a:lnTo>
                  <a:pt x="2671572" y="1719072"/>
                </a:lnTo>
                <a:lnTo>
                  <a:pt x="2674620" y="1717548"/>
                </a:lnTo>
                <a:lnTo>
                  <a:pt x="2697479" y="1717548"/>
                </a:lnTo>
                <a:lnTo>
                  <a:pt x="2700528" y="1716024"/>
                </a:lnTo>
                <a:lnTo>
                  <a:pt x="2724912" y="1716024"/>
                </a:lnTo>
                <a:lnTo>
                  <a:pt x="2726436" y="1714500"/>
                </a:lnTo>
                <a:lnTo>
                  <a:pt x="2750820" y="1714500"/>
                </a:lnTo>
                <a:lnTo>
                  <a:pt x="2752344" y="1712976"/>
                </a:lnTo>
                <a:lnTo>
                  <a:pt x="2775204" y="1712976"/>
                </a:lnTo>
                <a:lnTo>
                  <a:pt x="2776728" y="1711452"/>
                </a:lnTo>
                <a:lnTo>
                  <a:pt x="2801112" y="1711452"/>
                </a:lnTo>
                <a:lnTo>
                  <a:pt x="2802636" y="1709928"/>
                </a:lnTo>
                <a:lnTo>
                  <a:pt x="2825496" y="1709928"/>
                </a:lnTo>
                <a:lnTo>
                  <a:pt x="2827020" y="1708404"/>
                </a:lnTo>
                <a:lnTo>
                  <a:pt x="2848355" y="1708404"/>
                </a:lnTo>
                <a:lnTo>
                  <a:pt x="2851404" y="1706880"/>
                </a:lnTo>
                <a:lnTo>
                  <a:pt x="2875788" y="1706880"/>
                </a:lnTo>
                <a:lnTo>
                  <a:pt x="2877312" y="1705356"/>
                </a:lnTo>
                <a:lnTo>
                  <a:pt x="2898648" y="1705356"/>
                </a:lnTo>
                <a:lnTo>
                  <a:pt x="2901696" y="1703832"/>
                </a:lnTo>
                <a:lnTo>
                  <a:pt x="2919984" y="1703832"/>
                </a:lnTo>
                <a:lnTo>
                  <a:pt x="2923032" y="1702308"/>
                </a:lnTo>
                <a:lnTo>
                  <a:pt x="2944367" y="1702308"/>
                </a:lnTo>
                <a:lnTo>
                  <a:pt x="2947416" y="1700784"/>
                </a:lnTo>
                <a:lnTo>
                  <a:pt x="2968752" y="1700784"/>
                </a:lnTo>
                <a:lnTo>
                  <a:pt x="2970276" y="1699260"/>
                </a:lnTo>
                <a:lnTo>
                  <a:pt x="2990088" y="1699260"/>
                </a:lnTo>
                <a:lnTo>
                  <a:pt x="2993136" y="1697736"/>
                </a:lnTo>
                <a:lnTo>
                  <a:pt x="3011424" y="1697736"/>
                </a:lnTo>
                <a:lnTo>
                  <a:pt x="3014472" y="1696212"/>
                </a:lnTo>
                <a:lnTo>
                  <a:pt x="3032760" y="1696212"/>
                </a:lnTo>
                <a:lnTo>
                  <a:pt x="3035808" y="1694688"/>
                </a:lnTo>
                <a:lnTo>
                  <a:pt x="3054096" y="1694688"/>
                </a:lnTo>
                <a:lnTo>
                  <a:pt x="3057144" y="1693164"/>
                </a:lnTo>
                <a:lnTo>
                  <a:pt x="3076955" y="1693164"/>
                </a:lnTo>
                <a:lnTo>
                  <a:pt x="3078479" y="1691639"/>
                </a:lnTo>
                <a:lnTo>
                  <a:pt x="3098291" y="1691639"/>
                </a:lnTo>
                <a:lnTo>
                  <a:pt x="3099816" y="1690116"/>
                </a:lnTo>
                <a:lnTo>
                  <a:pt x="3116579" y="1690116"/>
                </a:lnTo>
                <a:lnTo>
                  <a:pt x="3119628" y="1688592"/>
                </a:lnTo>
                <a:lnTo>
                  <a:pt x="3137916" y="1688592"/>
                </a:lnTo>
                <a:lnTo>
                  <a:pt x="3140964" y="1687068"/>
                </a:lnTo>
                <a:lnTo>
                  <a:pt x="3157728" y="1687068"/>
                </a:lnTo>
                <a:lnTo>
                  <a:pt x="3160776" y="1685544"/>
                </a:lnTo>
                <a:lnTo>
                  <a:pt x="3177540" y="1685544"/>
                </a:lnTo>
                <a:lnTo>
                  <a:pt x="3179064" y="1684020"/>
                </a:lnTo>
                <a:lnTo>
                  <a:pt x="3195828" y="1684020"/>
                </a:lnTo>
                <a:lnTo>
                  <a:pt x="3198876" y="1682496"/>
                </a:lnTo>
                <a:lnTo>
                  <a:pt x="3217164" y="1682496"/>
                </a:lnTo>
                <a:lnTo>
                  <a:pt x="3220212" y="1680972"/>
                </a:lnTo>
                <a:lnTo>
                  <a:pt x="3236976" y="1680972"/>
                </a:lnTo>
                <a:lnTo>
                  <a:pt x="3238500" y="1679448"/>
                </a:lnTo>
                <a:lnTo>
                  <a:pt x="3253740" y="1679448"/>
                </a:lnTo>
                <a:lnTo>
                  <a:pt x="3255264" y="1677924"/>
                </a:lnTo>
                <a:lnTo>
                  <a:pt x="3272028" y="1677924"/>
                </a:lnTo>
                <a:lnTo>
                  <a:pt x="3275076" y="1676400"/>
                </a:lnTo>
                <a:lnTo>
                  <a:pt x="3291840" y="1676400"/>
                </a:lnTo>
                <a:lnTo>
                  <a:pt x="3294888" y="1674876"/>
                </a:lnTo>
                <a:lnTo>
                  <a:pt x="3311652" y="1674876"/>
                </a:lnTo>
                <a:lnTo>
                  <a:pt x="3313176" y="1673352"/>
                </a:lnTo>
                <a:lnTo>
                  <a:pt x="3328416" y="1673352"/>
                </a:lnTo>
                <a:lnTo>
                  <a:pt x="3329940" y="1671828"/>
                </a:lnTo>
                <a:lnTo>
                  <a:pt x="3346704" y="1671828"/>
                </a:lnTo>
                <a:lnTo>
                  <a:pt x="3349752" y="1670304"/>
                </a:lnTo>
                <a:lnTo>
                  <a:pt x="3363467" y="1670304"/>
                </a:lnTo>
                <a:lnTo>
                  <a:pt x="3366516" y="1668780"/>
                </a:lnTo>
                <a:lnTo>
                  <a:pt x="3380232" y="1668780"/>
                </a:lnTo>
                <a:lnTo>
                  <a:pt x="3383279" y="1667256"/>
                </a:lnTo>
                <a:lnTo>
                  <a:pt x="3400044" y="1667256"/>
                </a:lnTo>
                <a:lnTo>
                  <a:pt x="3401567" y="1665732"/>
                </a:lnTo>
                <a:lnTo>
                  <a:pt x="3416808" y="1665732"/>
                </a:lnTo>
                <a:lnTo>
                  <a:pt x="3418332" y="1664208"/>
                </a:lnTo>
                <a:lnTo>
                  <a:pt x="3433572" y="1664208"/>
                </a:lnTo>
                <a:lnTo>
                  <a:pt x="3435096" y="1662684"/>
                </a:lnTo>
                <a:lnTo>
                  <a:pt x="3450336" y="1662684"/>
                </a:lnTo>
                <a:lnTo>
                  <a:pt x="3451860" y="1661160"/>
                </a:lnTo>
                <a:lnTo>
                  <a:pt x="3464052" y="1661160"/>
                </a:lnTo>
                <a:lnTo>
                  <a:pt x="3467100" y="1659636"/>
                </a:lnTo>
                <a:lnTo>
                  <a:pt x="3480816" y="1659636"/>
                </a:lnTo>
                <a:lnTo>
                  <a:pt x="3483864" y="1658112"/>
                </a:lnTo>
                <a:lnTo>
                  <a:pt x="3497579" y="1658112"/>
                </a:lnTo>
                <a:lnTo>
                  <a:pt x="3500628" y="1656588"/>
                </a:lnTo>
                <a:lnTo>
                  <a:pt x="3511296" y="1656588"/>
                </a:lnTo>
                <a:lnTo>
                  <a:pt x="3514344" y="1655064"/>
                </a:lnTo>
                <a:lnTo>
                  <a:pt x="3528060" y="1655064"/>
                </a:lnTo>
                <a:lnTo>
                  <a:pt x="3531108" y="1653539"/>
                </a:lnTo>
                <a:lnTo>
                  <a:pt x="3543300" y="1653539"/>
                </a:lnTo>
                <a:lnTo>
                  <a:pt x="3544824" y="1652016"/>
                </a:lnTo>
                <a:lnTo>
                  <a:pt x="3560064" y="1652016"/>
                </a:lnTo>
                <a:lnTo>
                  <a:pt x="3561588" y="1650492"/>
                </a:lnTo>
                <a:lnTo>
                  <a:pt x="3573779" y="1650492"/>
                </a:lnTo>
                <a:lnTo>
                  <a:pt x="3576828" y="1648968"/>
                </a:lnTo>
                <a:lnTo>
                  <a:pt x="3590544" y="1648968"/>
                </a:lnTo>
                <a:lnTo>
                  <a:pt x="3593591" y="1647444"/>
                </a:lnTo>
                <a:lnTo>
                  <a:pt x="3605784" y="1647444"/>
                </a:lnTo>
                <a:lnTo>
                  <a:pt x="3607308" y="1645920"/>
                </a:lnTo>
                <a:lnTo>
                  <a:pt x="3619500" y="1645920"/>
                </a:lnTo>
                <a:lnTo>
                  <a:pt x="3622548" y="1644396"/>
                </a:lnTo>
                <a:lnTo>
                  <a:pt x="3634740" y="1644396"/>
                </a:lnTo>
                <a:lnTo>
                  <a:pt x="3636264" y="1642872"/>
                </a:lnTo>
                <a:lnTo>
                  <a:pt x="3648455" y="1642872"/>
                </a:lnTo>
                <a:lnTo>
                  <a:pt x="3651504" y="1641348"/>
                </a:lnTo>
                <a:lnTo>
                  <a:pt x="3665220" y="1641348"/>
                </a:lnTo>
                <a:lnTo>
                  <a:pt x="3668267" y="1639824"/>
                </a:lnTo>
                <a:lnTo>
                  <a:pt x="3678936" y="1639824"/>
                </a:lnTo>
                <a:lnTo>
                  <a:pt x="3681984" y="1638300"/>
                </a:lnTo>
                <a:lnTo>
                  <a:pt x="3694176" y="1638300"/>
                </a:lnTo>
                <a:lnTo>
                  <a:pt x="3695700" y="1636776"/>
                </a:lnTo>
                <a:lnTo>
                  <a:pt x="3707891" y="1636776"/>
                </a:lnTo>
                <a:lnTo>
                  <a:pt x="3710940" y="1635252"/>
                </a:lnTo>
                <a:lnTo>
                  <a:pt x="3712464" y="1635252"/>
                </a:lnTo>
                <a:lnTo>
                  <a:pt x="3715512" y="1635252"/>
                </a:lnTo>
                <a:lnTo>
                  <a:pt x="3718560" y="1635252"/>
                </a:lnTo>
                <a:lnTo>
                  <a:pt x="3720084" y="1635252"/>
                </a:lnTo>
                <a:lnTo>
                  <a:pt x="3723132" y="1633728"/>
                </a:lnTo>
                <a:lnTo>
                  <a:pt x="3735324" y="1633728"/>
                </a:lnTo>
                <a:lnTo>
                  <a:pt x="3736848" y="1632204"/>
                </a:lnTo>
                <a:lnTo>
                  <a:pt x="3749040" y="1632204"/>
                </a:lnTo>
                <a:lnTo>
                  <a:pt x="3752088" y="1630680"/>
                </a:lnTo>
                <a:lnTo>
                  <a:pt x="3762755" y="1630680"/>
                </a:lnTo>
                <a:lnTo>
                  <a:pt x="3765804" y="1629156"/>
                </a:lnTo>
                <a:lnTo>
                  <a:pt x="3777996" y="1629156"/>
                </a:lnTo>
                <a:lnTo>
                  <a:pt x="3779520" y="1627632"/>
                </a:lnTo>
                <a:lnTo>
                  <a:pt x="3791712" y="1627632"/>
                </a:lnTo>
                <a:lnTo>
                  <a:pt x="3794760" y="1626108"/>
                </a:lnTo>
                <a:lnTo>
                  <a:pt x="3796284" y="1626108"/>
                </a:lnTo>
                <a:lnTo>
                  <a:pt x="3799332" y="1626108"/>
                </a:lnTo>
                <a:lnTo>
                  <a:pt x="3802379" y="1626108"/>
                </a:lnTo>
                <a:lnTo>
                  <a:pt x="3803904" y="1626108"/>
                </a:lnTo>
                <a:lnTo>
                  <a:pt x="3806952" y="1624584"/>
                </a:lnTo>
                <a:lnTo>
                  <a:pt x="3819144" y="1624584"/>
                </a:lnTo>
                <a:lnTo>
                  <a:pt x="3820667" y="1623060"/>
                </a:lnTo>
                <a:lnTo>
                  <a:pt x="3823716" y="1623060"/>
                </a:lnTo>
                <a:lnTo>
                  <a:pt x="3825240" y="1623060"/>
                </a:lnTo>
                <a:lnTo>
                  <a:pt x="3828288" y="1623060"/>
                </a:lnTo>
                <a:lnTo>
                  <a:pt x="3829812" y="1623060"/>
                </a:lnTo>
                <a:lnTo>
                  <a:pt x="3832860" y="1621536"/>
                </a:lnTo>
                <a:lnTo>
                  <a:pt x="3845052" y="1621536"/>
                </a:lnTo>
                <a:lnTo>
                  <a:pt x="3846576" y="1620012"/>
                </a:lnTo>
                <a:lnTo>
                  <a:pt x="3858767" y="1620012"/>
                </a:lnTo>
                <a:lnTo>
                  <a:pt x="3861816" y="1618488"/>
                </a:lnTo>
                <a:lnTo>
                  <a:pt x="3863340" y="1618488"/>
                </a:lnTo>
                <a:lnTo>
                  <a:pt x="3866388" y="1618488"/>
                </a:lnTo>
                <a:lnTo>
                  <a:pt x="3869436" y="1618488"/>
                </a:lnTo>
                <a:lnTo>
                  <a:pt x="3870960" y="1618488"/>
                </a:lnTo>
                <a:lnTo>
                  <a:pt x="3874008" y="1616964"/>
                </a:lnTo>
                <a:lnTo>
                  <a:pt x="3886200" y="1616964"/>
                </a:lnTo>
                <a:lnTo>
                  <a:pt x="3887724" y="1615440"/>
                </a:lnTo>
                <a:lnTo>
                  <a:pt x="3890772" y="1615440"/>
                </a:lnTo>
                <a:lnTo>
                  <a:pt x="3892296" y="1615440"/>
                </a:lnTo>
                <a:lnTo>
                  <a:pt x="3895344" y="1615440"/>
                </a:lnTo>
                <a:lnTo>
                  <a:pt x="3896867" y="1615440"/>
                </a:lnTo>
                <a:lnTo>
                  <a:pt x="3899916" y="1613916"/>
                </a:lnTo>
                <a:lnTo>
                  <a:pt x="3902964" y="1613916"/>
                </a:lnTo>
                <a:lnTo>
                  <a:pt x="3904488" y="1613916"/>
                </a:lnTo>
                <a:lnTo>
                  <a:pt x="3907536" y="1613916"/>
                </a:lnTo>
                <a:lnTo>
                  <a:pt x="3909060" y="1613916"/>
                </a:lnTo>
                <a:lnTo>
                  <a:pt x="3912108" y="1612392"/>
                </a:lnTo>
                <a:lnTo>
                  <a:pt x="3924300" y="1612392"/>
                </a:lnTo>
                <a:lnTo>
                  <a:pt x="3925824" y="1610868"/>
                </a:lnTo>
                <a:lnTo>
                  <a:pt x="3928872" y="1610868"/>
                </a:lnTo>
                <a:lnTo>
                  <a:pt x="3930396" y="1610868"/>
                </a:lnTo>
                <a:lnTo>
                  <a:pt x="3933444" y="1610868"/>
                </a:lnTo>
                <a:lnTo>
                  <a:pt x="3936491" y="1610868"/>
                </a:lnTo>
                <a:lnTo>
                  <a:pt x="3938016" y="1609344"/>
                </a:lnTo>
                <a:lnTo>
                  <a:pt x="3941064" y="1609344"/>
                </a:lnTo>
                <a:lnTo>
                  <a:pt x="3942588" y="1609344"/>
                </a:lnTo>
                <a:lnTo>
                  <a:pt x="3945636" y="1609344"/>
                </a:lnTo>
                <a:lnTo>
                  <a:pt x="3947160" y="1609344"/>
                </a:lnTo>
                <a:lnTo>
                  <a:pt x="3950208" y="1607820"/>
                </a:lnTo>
                <a:lnTo>
                  <a:pt x="3962400" y="1607820"/>
                </a:lnTo>
                <a:lnTo>
                  <a:pt x="3963924" y="1606296"/>
                </a:lnTo>
                <a:lnTo>
                  <a:pt x="3966972" y="1606296"/>
                </a:lnTo>
                <a:lnTo>
                  <a:pt x="3970020" y="1606296"/>
                </a:lnTo>
                <a:lnTo>
                  <a:pt x="3971544" y="1606296"/>
                </a:lnTo>
                <a:lnTo>
                  <a:pt x="3974591" y="1606296"/>
                </a:lnTo>
                <a:lnTo>
                  <a:pt x="3976116" y="1604772"/>
                </a:lnTo>
                <a:lnTo>
                  <a:pt x="3979164" y="1604772"/>
                </a:lnTo>
                <a:lnTo>
                  <a:pt x="3980688" y="1604772"/>
                </a:lnTo>
                <a:lnTo>
                  <a:pt x="3983736" y="1604772"/>
                </a:lnTo>
                <a:lnTo>
                  <a:pt x="3986784" y="1604772"/>
                </a:lnTo>
                <a:lnTo>
                  <a:pt x="3988308" y="1603248"/>
                </a:lnTo>
                <a:lnTo>
                  <a:pt x="3991355" y="1603248"/>
                </a:lnTo>
                <a:lnTo>
                  <a:pt x="3992879" y="1603248"/>
                </a:lnTo>
                <a:lnTo>
                  <a:pt x="3995928" y="1603248"/>
                </a:lnTo>
                <a:lnTo>
                  <a:pt x="3997452" y="1603248"/>
                </a:lnTo>
                <a:lnTo>
                  <a:pt x="4000500" y="1601724"/>
                </a:lnTo>
                <a:lnTo>
                  <a:pt x="4003548" y="1601724"/>
                </a:lnTo>
                <a:lnTo>
                  <a:pt x="4005072" y="1601724"/>
                </a:lnTo>
                <a:lnTo>
                  <a:pt x="4008120" y="1601724"/>
                </a:lnTo>
                <a:lnTo>
                  <a:pt x="4009644" y="1601724"/>
                </a:lnTo>
                <a:lnTo>
                  <a:pt x="4012691" y="1600200"/>
                </a:lnTo>
                <a:lnTo>
                  <a:pt x="4014216" y="1600200"/>
                </a:lnTo>
                <a:lnTo>
                  <a:pt x="4017264" y="1600200"/>
                </a:lnTo>
                <a:lnTo>
                  <a:pt x="4020312" y="1600200"/>
                </a:lnTo>
                <a:lnTo>
                  <a:pt x="4021836" y="1600200"/>
                </a:lnTo>
                <a:lnTo>
                  <a:pt x="4024884" y="1598676"/>
                </a:lnTo>
                <a:lnTo>
                  <a:pt x="4026408" y="1598676"/>
                </a:lnTo>
                <a:lnTo>
                  <a:pt x="4029455" y="1598676"/>
                </a:lnTo>
                <a:lnTo>
                  <a:pt x="4030979" y="1598676"/>
                </a:lnTo>
                <a:lnTo>
                  <a:pt x="4034028" y="1598676"/>
                </a:lnTo>
                <a:lnTo>
                  <a:pt x="4037076" y="1597152"/>
                </a:lnTo>
                <a:lnTo>
                  <a:pt x="4038600" y="1597152"/>
                </a:lnTo>
                <a:lnTo>
                  <a:pt x="4041648" y="1597152"/>
                </a:lnTo>
                <a:lnTo>
                  <a:pt x="4043172" y="1597152"/>
                </a:lnTo>
                <a:lnTo>
                  <a:pt x="4046220" y="1597152"/>
                </a:lnTo>
                <a:lnTo>
                  <a:pt x="4047744" y="1595628"/>
                </a:lnTo>
                <a:lnTo>
                  <a:pt x="4050791" y="1595628"/>
                </a:lnTo>
                <a:lnTo>
                  <a:pt x="4053840" y="1595628"/>
                </a:lnTo>
                <a:lnTo>
                  <a:pt x="4055364" y="1595628"/>
                </a:lnTo>
                <a:lnTo>
                  <a:pt x="4058412" y="1595628"/>
                </a:lnTo>
                <a:lnTo>
                  <a:pt x="4059936" y="1594104"/>
                </a:lnTo>
                <a:lnTo>
                  <a:pt x="4062984" y="1594104"/>
                </a:lnTo>
                <a:lnTo>
                  <a:pt x="4064508" y="1594104"/>
                </a:lnTo>
                <a:lnTo>
                  <a:pt x="4067555" y="1594104"/>
                </a:lnTo>
                <a:lnTo>
                  <a:pt x="4070604" y="1594104"/>
                </a:lnTo>
                <a:lnTo>
                  <a:pt x="4072128" y="1592580"/>
                </a:lnTo>
                <a:lnTo>
                  <a:pt x="4075176" y="1592580"/>
                </a:lnTo>
                <a:lnTo>
                  <a:pt x="4076700" y="1592580"/>
                </a:lnTo>
                <a:lnTo>
                  <a:pt x="4079748" y="1592580"/>
                </a:lnTo>
                <a:lnTo>
                  <a:pt x="4081272" y="1592580"/>
                </a:lnTo>
                <a:lnTo>
                  <a:pt x="4084320" y="1591056"/>
                </a:lnTo>
                <a:lnTo>
                  <a:pt x="4087367" y="1591056"/>
                </a:lnTo>
                <a:lnTo>
                  <a:pt x="4088891" y="1591056"/>
                </a:lnTo>
                <a:lnTo>
                  <a:pt x="4091940" y="1591056"/>
                </a:lnTo>
                <a:lnTo>
                  <a:pt x="4093464" y="1591056"/>
                </a:lnTo>
                <a:lnTo>
                  <a:pt x="4096512" y="1589532"/>
                </a:lnTo>
                <a:lnTo>
                  <a:pt x="4098036" y="1589532"/>
                </a:lnTo>
                <a:lnTo>
                  <a:pt x="4101084" y="1589532"/>
                </a:lnTo>
                <a:lnTo>
                  <a:pt x="4104132" y="1589532"/>
                </a:lnTo>
                <a:lnTo>
                  <a:pt x="4105655" y="1589532"/>
                </a:lnTo>
                <a:lnTo>
                  <a:pt x="4108704" y="1588008"/>
                </a:lnTo>
                <a:lnTo>
                  <a:pt x="4110228" y="1588008"/>
                </a:lnTo>
                <a:lnTo>
                  <a:pt x="4113276" y="1588008"/>
                </a:lnTo>
                <a:lnTo>
                  <a:pt x="4114800" y="1588008"/>
                </a:lnTo>
                <a:lnTo>
                  <a:pt x="4117848" y="1588008"/>
                </a:lnTo>
                <a:lnTo>
                  <a:pt x="4120896" y="1586484"/>
                </a:lnTo>
                <a:lnTo>
                  <a:pt x="4122420" y="1586484"/>
                </a:lnTo>
                <a:lnTo>
                  <a:pt x="4125467" y="1586484"/>
                </a:lnTo>
                <a:lnTo>
                  <a:pt x="4126991" y="1586484"/>
                </a:lnTo>
                <a:lnTo>
                  <a:pt x="4130040" y="1584960"/>
                </a:lnTo>
                <a:lnTo>
                  <a:pt x="4131564" y="1584960"/>
                </a:lnTo>
                <a:lnTo>
                  <a:pt x="4134612" y="1584960"/>
                </a:lnTo>
                <a:lnTo>
                  <a:pt x="4137660" y="1584960"/>
                </a:lnTo>
                <a:lnTo>
                  <a:pt x="4139184" y="1584960"/>
                </a:lnTo>
                <a:lnTo>
                  <a:pt x="4142232" y="1583436"/>
                </a:lnTo>
                <a:lnTo>
                  <a:pt x="4143755" y="1583436"/>
                </a:lnTo>
                <a:lnTo>
                  <a:pt x="4146804" y="1583436"/>
                </a:lnTo>
                <a:lnTo>
                  <a:pt x="4148328" y="1583436"/>
                </a:lnTo>
                <a:lnTo>
                  <a:pt x="4151376" y="1583436"/>
                </a:lnTo>
                <a:lnTo>
                  <a:pt x="4154424" y="1581912"/>
                </a:lnTo>
                <a:lnTo>
                  <a:pt x="4155948" y="1581912"/>
                </a:lnTo>
                <a:lnTo>
                  <a:pt x="4158996" y="1581912"/>
                </a:lnTo>
                <a:lnTo>
                  <a:pt x="4160520" y="1581912"/>
                </a:lnTo>
                <a:lnTo>
                  <a:pt x="4163567" y="1580388"/>
                </a:lnTo>
                <a:lnTo>
                  <a:pt x="4165091" y="1580388"/>
                </a:lnTo>
                <a:lnTo>
                  <a:pt x="4168140" y="1580388"/>
                </a:lnTo>
                <a:lnTo>
                  <a:pt x="4171188" y="1580388"/>
                </a:lnTo>
                <a:lnTo>
                  <a:pt x="4172712" y="1580388"/>
                </a:lnTo>
                <a:lnTo>
                  <a:pt x="4175760" y="1578864"/>
                </a:lnTo>
                <a:lnTo>
                  <a:pt x="4177284" y="1578864"/>
                </a:lnTo>
                <a:lnTo>
                  <a:pt x="4180332" y="1578864"/>
                </a:lnTo>
                <a:lnTo>
                  <a:pt x="4181855" y="1578864"/>
                </a:lnTo>
                <a:lnTo>
                  <a:pt x="4184904" y="1578864"/>
                </a:lnTo>
                <a:lnTo>
                  <a:pt x="4187952" y="1577340"/>
                </a:lnTo>
                <a:lnTo>
                  <a:pt x="4189476" y="1577340"/>
                </a:lnTo>
                <a:lnTo>
                  <a:pt x="4192524" y="1577340"/>
                </a:lnTo>
                <a:lnTo>
                  <a:pt x="4194048" y="1577340"/>
                </a:lnTo>
                <a:lnTo>
                  <a:pt x="4197096" y="1575816"/>
                </a:lnTo>
                <a:lnTo>
                  <a:pt x="4198620" y="1575816"/>
                </a:lnTo>
                <a:lnTo>
                  <a:pt x="4201668" y="1575816"/>
                </a:lnTo>
                <a:lnTo>
                  <a:pt x="4204716" y="1575816"/>
                </a:lnTo>
                <a:lnTo>
                  <a:pt x="4206240" y="1575816"/>
                </a:lnTo>
                <a:lnTo>
                  <a:pt x="4209288" y="1574292"/>
                </a:lnTo>
                <a:lnTo>
                  <a:pt x="4210812" y="1574292"/>
                </a:lnTo>
                <a:lnTo>
                  <a:pt x="4213860" y="1574292"/>
                </a:lnTo>
                <a:lnTo>
                  <a:pt x="4215384" y="1574292"/>
                </a:lnTo>
                <a:lnTo>
                  <a:pt x="4218432" y="1572768"/>
                </a:lnTo>
                <a:lnTo>
                  <a:pt x="4221480" y="1572768"/>
                </a:lnTo>
                <a:lnTo>
                  <a:pt x="4223004" y="1572768"/>
                </a:lnTo>
                <a:lnTo>
                  <a:pt x="4226052" y="1572768"/>
                </a:lnTo>
                <a:lnTo>
                  <a:pt x="4227576" y="1572768"/>
                </a:lnTo>
                <a:lnTo>
                  <a:pt x="4230624" y="1571244"/>
                </a:lnTo>
                <a:lnTo>
                  <a:pt x="4232148" y="1571244"/>
                </a:lnTo>
                <a:lnTo>
                  <a:pt x="4235196" y="1571244"/>
                </a:lnTo>
                <a:lnTo>
                  <a:pt x="4238244" y="1571244"/>
                </a:lnTo>
                <a:lnTo>
                  <a:pt x="4239768" y="1569720"/>
                </a:lnTo>
                <a:lnTo>
                  <a:pt x="4242816" y="1569720"/>
                </a:lnTo>
                <a:lnTo>
                  <a:pt x="4244340" y="1569720"/>
                </a:lnTo>
                <a:lnTo>
                  <a:pt x="4247388" y="1569720"/>
                </a:lnTo>
                <a:lnTo>
                  <a:pt x="4248912" y="1569720"/>
                </a:lnTo>
                <a:lnTo>
                  <a:pt x="4251960" y="1568196"/>
                </a:lnTo>
                <a:lnTo>
                  <a:pt x="4255008" y="1568196"/>
                </a:lnTo>
                <a:lnTo>
                  <a:pt x="4256532" y="1568196"/>
                </a:lnTo>
                <a:lnTo>
                  <a:pt x="4259580" y="1568196"/>
                </a:lnTo>
                <a:lnTo>
                  <a:pt x="4261104" y="1566672"/>
                </a:lnTo>
                <a:lnTo>
                  <a:pt x="4264152" y="1566672"/>
                </a:lnTo>
                <a:lnTo>
                  <a:pt x="4265676" y="1566672"/>
                </a:lnTo>
                <a:lnTo>
                  <a:pt x="4268724" y="1566672"/>
                </a:lnTo>
                <a:lnTo>
                  <a:pt x="4271772" y="1566672"/>
                </a:lnTo>
                <a:lnTo>
                  <a:pt x="4273296" y="1565148"/>
                </a:lnTo>
                <a:lnTo>
                  <a:pt x="4276344" y="1565148"/>
                </a:lnTo>
                <a:lnTo>
                  <a:pt x="4277868" y="1565148"/>
                </a:lnTo>
                <a:lnTo>
                  <a:pt x="4280916" y="1565148"/>
                </a:lnTo>
                <a:lnTo>
                  <a:pt x="4282440" y="1563624"/>
                </a:lnTo>
                <a:lnTo>
                  <a:pt x="4285488" y="1563624"/>
                </a:lnTo>
                <a:lnTo>
                  <a:pt x="4288536" y="1563624"/>
                </a:lnTo>
                <a:lnTo>
                  <a:pt x="4290060" y="1563624"/>
                </a:lnTo>
                <a:lnTo>
                  <a:pt x="4293108" y="1562100"/>
                </a:lnTo>
                <a:lnTo>
                  <a:pt x="4294632" y="1562100"/>
                </a:lnTo>
                <a:lnTo>
                  <a:pt x="4297680" y="1562100"/>
                </a:lnTo>
                <a:lnTo>
                  <a:pt x="4299204" y="1562100"/>
                </a:lnTo>
                <a:lnTo>
                  <a:pt x="4302252" y="1562100"/>
                </a:lnTo>
                <a:lnTo>
                  <a:pt x="4305300" y="1560576"/>
                </a:lnTo>
                <a:lnTo>
                  <a:pt x="4306824" y="1560576"/>
                </a:lnTo>
                <a:lnTo>
                  <a:pt x="4309872" y="1560576"/>
                </a:lnTo>
                <a:lnTo>
                  <a:pt x="4311396" y="1560576"/>
                </a:lnTo>
                <a:lnTo>
                  <a:pt x="4314444" y="1559052"/>
                </a:lnTo>
                <a:lnTo>
                  <a:pt x="4315968" y="1559052"/>
                </a:lnTo>
                <a:lnTo>
                  <a:pt x="4319016" y="1559052"/>
                </a:lnTo>
                <a:lnTo>
                  <a:pt x="4322064" y="1559052"/>
                </a:lnTo>
                <a:lnTo>
                  <a:pt x="4323588" y="1557528"/>
                </a:lnTo>
                <a:lnTo>
                  <a:pt x="4326636" y="1557528"/>
                </a:lnTo>
                <a:lnTo>
                  <a:pt x="4328160" y="1557528"/>
                </a:lnTo>
                <a:lnTo>
                  <a:pt x="4331208" y="1557528"/>
                </a:lnTo>
                <a:lnTo>
                  <a:pt x="4332732" y="1556004"/>
                </a:lnTo>
                <a:lnTo>
                  <a:pt x="4335780" y="1556004"/>
                </a:lnTo>
                <a:lnTo>
                  <a:pt x="4338828" y="1556004"/>
                </a:lnTo>
                <a:lnTo>
                  <a:pt x="4340352" y="1556004"/>
                </a:lnTo>
                <a:lnTo>
                  <a:pt x="4343400" y="1556004"/>
                </a:lnTo>
                <a:lnTo>
                  <a:pt x="4344924" y="1554480"/>
                </a:lnTo>
                <a:lnTo>
                  <a:pt x="4347972" y="1554480"/>
                </a:lnTo>
                <a:lnTo>
                  <a:pt x="4349496" y="1554480"/>
                </a:lnTo>
                <a:lnTo>
                  <a:pt x="4352544" y="1554480"/>
                </a:lnTo>
                <a:lnTo>
                  <a:pt x="4355592" y="1552956"/>
                </a:lnTo>
                <a:lnTo>
                  <a:pt x="4357116" y="1552956"/>
                </a:lnTo>
                <a:lnTo>
                  <a:pt x="4360164" y="1552956"/>
                </a:lnTo>
                <a:lnTo>
                  <a:pt x="4361688" y="1552956"/>
                </a:lnTo>
                <a:lnTo>
                  <a:pt x="4364735" y="1551432"/>
                </a:lnTo>
                <a:lnTo>
                  <a:pt x="4366259" y="1551432"/>
                </a:lnTo>
                <a:lnTo>
                  <a:pt x="4369308" y="1551432"/>
                </a:lnTo>
                <a:lnTo>
                  <a:pt x="4372356" y="1551432"/>
                </a:lnTo>
                <a:lnTo>
                  <a:pt x="4373880" y="1549908"/>
                </a:lnTo>
                <a:lnTo>
                  <a:pt x="4376928" y="1549908"/>
                </a:lnTo>
                <a:lnTo>
                  <a:pt x="4378452" y="1549908"/>
                </a:lnTo>
                <a:lnTo>
                  <a:pt x="4381500" y="1549908"/>
                </a:lnTo>
                <a:lnTo>
                  <a:pt x="4383024" y="1548384"/>
                </a:lnTo>
                <a:lnTo>
                  <a:pt x="4386072" y="1548384"/>
                </a:lnTo>
                <a:lnTo>
                  <a:pt x="4389120" y="1548384"/>
                </a:lnTo>
                <a:lnTo>
                  <a:pt x="4390644" y="1548384"/>
                </a:lnTo>
                <a:lnTo>
                  <a:pt x="4393692" y="1546860"/>
                </a:lnTo>
                <a:lnTo>
                  <a:pt x="4395216" y="1546860"/>
                </a:lnTo>
                <a:lnTo>
                  <a:pt x="4398264" y="1546860"/>
                </a:lnTo>
                <a:lnTo>
                  <a:pt x="4399788" y="1546860"/>
                </a:lnTo>
                <a:lnTo>
                  <a:pt x="4402835" y="1545336"/>
                </a:lnTo>
                <a:lnTo>
                  <a:pt x="4405883" y="1545336"/>
                </a:lnTo>
                <a:lnTo>
                  <a:pt x="4407408" y="1545336"/>
                </a:lnTo>
                <a:lnTo>
                  <a:pt x="4410456" y="1545336"/>
                </a:lnTo>
                <a:lnTo>
                  <a:pt x="4411980" y="1543812"/>
                </a:lnTo>
                <a:lnTo>
                  <a:pt x="4415028" y="1543812"/>
                </a:lnTo>
                <a:lnTo>
                  <a:pt x="4416552" y="1543812"/>
                </a:lnTo>
                <a:lnTo>
                  <a:pt x="4419600" y="1543812"/>
                </a:lnTo>
                <a:lnTo>
                  <a:pt x="4422648" y="1542288"/>
                </a:lnTo>
                <a:lnTo>
                  <a:pt x="4424172" y="1542288"/>
                </a:lnTo>
                <a:lnTo>
                  <a:pt x="4427220" y="1542288"/>
                </a:lnTo>
                <a:lnTo>
                  <a:pt x="4428744" y="1542288"/>
                </a:lnTo>
                <a:lnTo>
                  <a:pt x="4431792" y="1540764"/>
                </a:lnTo>
                <a:lnTo>
                  <a:pt x="4433316" y="1540764"/>
                </a:lnTo>
                <a:lnTo>
                  <a:pt x="4436364" y="1540764"/>
                </a:lnTo>
                <a:lnTo>
                  <a:pt x="4439411" y="1540764"/>
                </a:lnTo>
                <a:lnTo>
                  <a:pt x="4440935" y="1539240"/>
                </a:lnTo>
                <a:lnTo>
                  <a:pt x="4443983" y="1539240"/>
                </a:lnTo>
                <a:lnTo>
                  <a:pt x="4445508" y="1539240"/>
                </a:lnTo>
                <a:lnTo>
                  <a:pt x="4448556" y="1539240"/>
                </a:lnTo>
                <a:lnTo>
                  <a:pt x="4450080" y="1537716"/>
                </a:lnTo>
                <a:lnTo>
                  <a:pt x="4453128" y="1537716"/>
                </a:lnTo>
                <a:lnTo>
                  <a:pt x="4456176" y="1537716"/>
                </a:lnTo>
                <a:lnTo>
                  <a:pt x="4457700" y="1536192"/>
                </a:lnTo>
                <a:lnTo>
                  <a:pt x="4460748" y="1536192"/>
                </a:lnTo>
                <a:lnTo>
                  <a:pt x="4462272" y="1536192"/>
                </a:lnTo>
                <a:lnTo>
                  <a:pt x="4465320" y="1536192"/>
                </a:lnTo>
                <a:lnTo>
                  <a:pt x="4466844" y="1534668"/>
                </a:lnTo>
                <a:lnTo>
                  <a:pt x="4469892" y="1534668"/>
                </a:lnTo>
                <a:lnTo>
                  <a:pt x="4472940" y="1534668"/>
                </a:lnTo>
                <a:lnTo>
                  <a:pt x="4474464" y="1534668"/>
                </a:lnTo>
                <a:lnTo>
                  <a:pt x="4477511" y="1533144"/>
                </a:lnTo>
                <a:lnTo>
                  <a:pt x="4479035" y="1533144"/>
                </a:lnTo>
                <a:lnTo>
                  <a:pt x="4482083" y="1533144"/>
                </a:lnTo>
                <a:lnTo>
                  <a:pt x="4483608" y="1533144"/>
                </a:lnTo>
                <a:lnTo>
                  <a:pt x="4486656" y="1531620"/>
                </a:lnTo>
                <a:lnTo>
                  <a:pt x="4489704" y="1531620"/>
                </a:lnTo>
                <a:lnTo>
                  <a:pt x="4491228" y="1531620"/>
                </a:lnTo>
                <a:lnTo>
                  <a:pt x="4494276" y="1531620"/>
                </a:lnTo>
                <a:lnTo>
                  <a:pt x="4495800" y="1530096"/>
                </a:lnTo>
                <a:lnTo>
                  <a:pt x="4498848" y="1530096"/>
                </a:lnTo>
                <a:lnTo>
                  <a:pt x="4500372" y="1530096"/>
                </a:lnTo>
                <a:lnTo>
                  <a:pt x="4503420" y="1528572"/>
                </a:lnTo>
                <a:lnTo>
                  <a:pt x="4506468" y="1528572"/>
                </a:lnTo>
                <a:lnTo>
                  <a:pt x="4507992" y="1528572"/>
                </a:lnTo>
                <a:lnTo>
                  <a:pt x="4511040" y="1528572"/>
                </a:lnTo>
                <a:lnTo>
                  <a:pt x="4512564" y="1527048"/>
                </a:lnTo>
                <a:lnTo>
                  <a:pt x="4515611" y="1527048"/>
                </a:lnTo>
                <a:lnTo>
                  <a:pt x="4517135" y="1527048"/>
                </a:lnTo>
                <a:lnTo>
                  <a:pt x="4520183" y="1525524"/>
                </a:lnTo>
                <a:lnTo>
                  <a:pt x="4523232" y="1525524"/>
                </a:lnTo>
                <a:lnTo>
                  <a:pt x="4524756" y="1525524"/>
                </a:lnTo>
                <a:lnTo>
                  <a:pt x="4527804" y="1525524"/>
                </a:lnTo>
                <a:lnTo>
                  <a:pt x="4529328" y="1524000"/>
                </a:lnTo>
                <a:lnTo>
                  <a:pt x="4532376" y="1524000"/>
                </a:lnTo>
                <a:lnTo>
                  <a:pt x="4533900" y="1524000"/>
                </a:lnTo>
                <a:lnTo>
                  <a:pt x="4536948" y="1524000"/>
                </a:lnTo>
                <a:lnTo>
                  <a:pt x="4539996" y="1522476"/>
                </a:lnTo>
                <a:lnTo>
                  <a:pt x="4541520" y="1522476"/>
                </a:lnTo>
                <a:lnTo>
                  <a:pt x="4544568" y="1522476"/>
                </a:lnTo>
                <a:lnTo>
                  <a:pt x="4546092" y="1520952"/>
                </a:lnTo>
                <a:lnTo>
                  <a:pt x="4549140" y="1520952"/>
                </a:lnTo>
                <a:lnTo>
                  <a:pt x="4550664" y="1520952"/>
                </a:lnTo>
                <a:lnTo>
                  <a:pt x="4553711" y="1520952"/>
                </a:lnTo>
                <a:lnTo>
                  <a:pt x="4556759" y="1519428"/>
                </a:lnTo>
                <a:lnTo>
                  <a:pt x="4558283" y="1519428"/>
                </a:lnTo>
                <a:lnTo>
                  <a:pt x="4561332" y="1519428"/>
                </a:lnTo>
                <a:lnTo>
                  <a:pt x="4562856" y="1517904"/>
                </a:lnTo>
                <a:lnTo>
                  <a:pt x="4565904" y="1517904"/>
                </a:lnTo>
                <a:lnTo>
                  <a:pt x="4567428" y="1517904"/>
                </a:lnTo>
                <a:lnTo>
                  <a:pt x="4570476" y="1517904"/>
                </a:lnTo>
                <a:lnTo>
                  <a:pt x="4573524" y="1516380"/>
                </a:lnTo>
                <a:lnTo>
                  <a:pt x="4575048" y="1516380"/>
                </a:lnTo>
                <a:lnTo>
                  <a:pt x="4578096" y="1516380"/>
                </a:lnTo>
                <a:lnTo>
                  <a:pt x="4579620" y="1514856"/>
                </a:lnTo>
                <a:lnTo>
                  <a:pt x="4582668" y="1514856"/>
                </a:lnTo>
                <a:lnTo>
                  <a:pt x="4584192" y="1514856"/>
                </a:lnTo>
                <a:lnTo>
                  <a:pt x="4587240" y="1514856"/>
                </a:lnTo>
                <a:lnTo>
                  <a:pt x="4590288" y="1513332"/>
                </a:lnTo>
                <a:lnTo>
                  <a:pt x="4591811" y="1513332"/>
                </a:lnTo>
                <a:lnTo>
                  <a:pt x="4594859" y="1513332"/>
                </a:lnTo>
                <a:lnTo>
                  <a:pt x="4596383" y="1511808"/>
                </a:lnTo>
                <a:lnTo>
                  <a:pt x="4599432" y="1511808"/>
                </a:lnTo>
                <a:lnTo>
                  <a:pt x="4600956" y="1511808"/>
                </a:lnTo>
                <a:lnTo>
                  <a:pt x="4604004" y="1510284"/>
                </a:lnTo>
                <a:lnTo>
                  <a:pt x="4607052" y="1510284"/>
                </a:lnTo>
                <a:lnTo>
                  <a:pt x="4608576" y="1510284"/>
                </a:lnTo>
                <a:lnTo>
                  <a:pt x="4611624" y="1510284"/>
                </a:lnTo>
                <a:lnTo>
                  <a:pt x="4613148" y="1508760"/>
                </a:lnTo>
                <a:lnTo>
                  <a:pt x="4616196" y="1508760"/>
                </a:lnTo>
                <a:lnTo>
                  <a:pt x="4617720" y="1508760"/>
                </a:lnTo>
                <a:lnTo>
                  <a:pt x="4620768" y="1507236"/>
                </a:lnTo>
                <a:lnTo>
                  <a:pt x="4623816" y="1507236"/>
                </a:lnTo>
                <a:lnTo>
                  <a:pt x="4625340" y="1507236"/>
                </a:lnTo>
                <a:lnTo>
                  <a:pt x="4628388" y="1505712"/>
                </a:lnTo>
                <a:lnTo>
                  <a:pt x="4629911" y="1505712"/>
                </a:lnTo>
                <a:lnTo>
                  <a:pt x="4632959" y="1505712"/>
                </a:lnTo>
                <a:lnTo>
                  <a:pt x="4634483" y="1505712"/>
                </a:lnTo>
                <a:lnTo>
                  <a:pt x="4637532" y="1504188"/>
                </a:lnTo>
                <a:lnTo>
                  <a:pt x="4639056" y="1504188"/>
                </a:lnTo>
                <a:lnTo>
                  <a:pt x="4642104" y="1504188"/>
                </a:lnTo>
                <a:lnTo>
                  <a:pt x="4645152" y="1502664"/>
                </a:lnTo>
                <a:lnTo>
                  <a:pt x="4646676" y="1502664"/>
                </a:lnTo>
                <a:lnTo>
                  <a:pt x="4649724" y="1502664"/>
                </a:lnTo>
                <a:lnTo>
                  <a:pt x="4651248" y="1501140"/>
                </a:lnTo>
                <a:lnTo>
                  <a:pt x="4654296" y="1501140"/>
                </a:lnTo>
                <a:lnTo>
                  <a:pt x="4655820" y="1501140"/>
                </a:lnTo>
                <a:lnTo>
                  <a:pt x="4658868" y="1499616"/>
                </a:lnTo>
                <a:lnTo>
                  <a:pt x="4661916" y="1499616"/>
                </a:lnTo>
                <a:lnTo>
                  <a:pt x="4663440" y="1499616"/>
                </a:lnTo>
                <a:lnTo>
                  <a:pt x="4666488" y="1499616"/>
                </a:lnTo>
                <a:lnTo>
                  <a:pt x="4668011" y="1498092"/>
                </a:lnTo>
                <a:lnTo>
                  <a:pt x="4671059" y="1498092"/>
                </a:lnTo>
                <a:lnTo>
                  <a:pt x="4672583" y="1498092"/>
                </a:lnTo>
                <a:lnTo>
                  <a:pt x="4675632" y="1496568"/>
                </a:lnTo>
                <a:lnTo>
                  <a:pt x="4678680" y="1496568"/>
                </a:lnTo>
                <a:lnTo>
                  <a:pt x="4680204" y="1496568"/>
                </a:lnTo>
                <a:lnTo>
                  <a:pt x="4683252" y="1495044"/>
                </a:lnTo>
                <a:lnTo>
                  <a:pt x="4684776" y="1495044"/>
                </a:lnTo>
                <a:lnTo>
                  <a:pt x="4687824" y="1495044"/>
                </a:lnTo>
                <a:lnTo>
                  <a:pt x="4689348" y="1493520"/>
                </a:lnTo>
                <a:lnTo>
                  <a:pt x="4692396" y="1493520"/>
                </a:lnTo>
                <a:lnTo>
                  <a:pt x="4695444" y="1493520"/>
                </a:lnTo>
                <a:lnTo>
                  <a:pt x="4696968" y="1491996"/>
                </a:lnTo>
                <a:lnTo>
                  <a:pt x="4700016" y="1491996"/>
                </a:lnTo>
                <a:lnTo>
                  <a:pt x="4701540" y="1491996"/>
                </a:lnTo>
                <a:lnTo>
                  <a:pt x="4704588" y="1490472"/>
                </a:lnTo>
                <a:lnTo>
                  <a:pt x="4706111" y="1490472"/>
                </a:lnTo>
                <a:lnTo>
                  <a:pt x="4709159" y="1490472"/>
                </a:lnTo>
                <a:lnTo>
                  <a:pt x="4712208" y="1488948"/>
                </a:lnTo>
                <a:lnTo>
                  <a:pt x="4713732" y="1488948"/>
                </a:lnTo>
                <a:lnTo>
                  <a:pt x="4716780" y="1488948"/>
                </a:lnTo>
                <a:lnTo>
                  <a:pt x="4718304" y="1487424"/>
                </a:lnTo>
                <a:lnTo>
                  <a:pt x="4721352" y="1487424"/>
                </a:lnTo>
                <a:lnTo>
                  <a:pt x="4722876" y="1487424"/>
                </a:lnTo>
                <a:lnTo>
                  <a:pt x="4725924" y="1485900"/>
                </a:lnTo>
                <a:lnTo>
                  <a:pt x="4728972" y="1485900"/>
                </a:lnTo>
                <a:lnTo>
                  <a:pt x="4730496" y="1485900"/>
                </a:lnTo>
                <a:lnTo>
                  <a:pt x="4733544" y="1484376"/>
                </a:lnTo>
                <a:lnTo>
                  <a:pt x="4735068" y="1484376"/>
                </a:lnTo>
                <a:lnTo>
                  <a:pt x="4738116" y="1484376"/>
                </a:lnTo>
                <a:lnTo>
                  <a:pt x="4739640" y="1482852"/>
                </a:lnTo>
                <a:lnTo>
                  <a:pt x="4742688" y="1482852"/>
                </a:lnTo>
                <a:lnTo>
                  <a:pt x="4745735" y="1482852"/>
                </a:lnTo>
                <a:lnTo>
                  <a:pt x="4747259" y="1482852"/>
                </a:lnTo>
                <a:lnTo>
                  <a:pt x="4750308" y="1481328"/>
                </a:lnTo>
                <a:lnTo>
                  <a:pt x="4751832" y="1481328"/>
                </a:lnTo>
                <a:lnTo>
                  <a:pt x="4754880" y="1481328"/>
                </a:lnTo>
                <a:lnTo>
                  <a:pt x="4756404" y="1479804"/>
                </a:lnTo>
                <a:lnTo>
                  <a:pt x="4759452" y="1479804"/>
                </a:lnTo>
                <a:lnTo>
                  <a:pt x="4762500" y="1479804"/>
                </a:lnTo>
                <a:lnTo>
                  <a:pt x="4764024" y="1478280"/>
                </a:lnTo>
                <a:lnTo>
                  <a:pt x="4767072" y="1478280"/>
                </a:lnTo>
                <a:lnTo>
                  <a:pt x="4768596" y="1476756"/>
                </a:lnTo>
                <a:lnTo>
                  <a:pt x="4771644" y="1476756"/>
                </a:lnTo>
                <a:lnTo>
                  <a:pt x="4773168" y="1476756"/>
                </a:lnTo>
                <a:lnTo>
                  <a:pt x="4776216" y="1475232"/>
                </a:lnTo>
                <a:lnTo>
                  <a:pt x="4779264" y="1475232"/>
                </a:lnTo>
                <a:lnTo>
                  <a:pt x="4780788" y="1475232"/>
                </a:lnTo>
                <a:lnTo>
                  <a:pt x="4783835" y="1473708"/>
                </a:lnTo>
                <a:lnTo>
                  <a:pt x="4785359" y="1473708"/>
                </a:lnTo>
                <a:lnTo>
                  <a:pt x="4788408" y="1473708"/>
                </a:lnTo>
                <a:lnTo>
                  <a:pt x="4789932" y="1472184"/>
                </a:lnTo>
                <a:lnTo>
                  <a:pt x="4792980" y="1472184"/>
                </a:lnTo>
                <a:lnTo>
                  <a:pt x="4796028" y="1472184"/>
                </a:lnTo>
                <a:lnTo>
                  <a:pt x="4797552" y="1470660"/>
                </a:lnTo>
                <a:lnTo>
                  <a:pt x="4800600" y="1470660"/>
                </a:lnTo>
                <a:lnTo>
                  <a:pt x="4802124" y="1470660"/>
                </a:lnTo>
                <a:lnTo>
                  <a:pt x="4805172" y="1469136"/>
                </a:lnTo>
                <a:lnTo>
                  <a:pt x="4806696" y="1469136"/>
                </a:lnTo>
                <a:lnTo>
                  <a:pt x="4809744" y="1469136"/>
                </a:lnTo>
                <a:lnTo>
                  <a:pt x="4812792" y="1467612"/>
                </a:lnTo>
                <a:lnTo>
                  <a:pt x="4814316" y="1467612"/>
                </a:lnTo>
                <a:lnTo>
                  <a:pt x="4817364" y="1467612"/>
                </a:lnTo>
                <a:lnTo>
                  <a:pt x="4818888" y="1466088"/>
                </a:lnTo>
                <a:lnTo>
                  <a:pt x="4821935" y="1466088"/>
                </a:lnTo>
                <a:lnTo>
                  <a:pt x="4823459" y="1466088"/>
                </a:lnTo>
                <a:lnTo>
                  <a:pt x="4826508" y="1464564"/>
                </a:lnTo>
                <a:lnTo>
                  <a:pt x="4829556" y="1464564"/>
                </a:lnTo>
                <a:lnTo>
                  <a:pt x="4831080" y="1463040"/>
                </a:lnTo>
                <a:lnTo>
                  <a:pt x="4834128" y="1463040"/>
                </a:lnTo>
                <a:lnTo>
                  <a:pt x="4835652" y="1463040"/>
                </a:lnTo>
                <a:lnTo>
                  <a:pt x="4838700" y="1461516"/>
                </a:lnTo>
                <a:lnTo>
                  <a:pt x="4840224" y="1461516"/>
                </a:lnTo>
                <a:lnTo>
                  <a:pt x="4843272" y="1461516"/>
                </a:lnTo>
                <a:lnTo>
                  <a:pt x="4846320" y="1459992"/>
                </a:lnTo>
                <a:lnTo>
                  <a:pt x="4847844" y="1459992"/>
                </a:lnTo>
                <a:lnTo>
                  <a:pt x="4850892" y="1459992"/>
                </a:lnTo>
                <a:lnTo>
                  <a:pt x="4852416" y="1458468"/>
                </a:lnTo>
                <a:lnTo>
                  <a:pt x="4855464" y="1458468"/>
                </a:lnTo>
                <a:lnTo>
                  <a:pt x="4856988" y="1458468"/>
                </a:lnTo>
                <a:lnTo>
                  <a:pt x="4860035" y="1456944"/>
                </a:lnTo>
                <a:lnTo>
                  <a:pt x="4863083" y="1456944"/>
                </a:lnTo>
                <a:lnTo>
                  <a:pt x="4864608" y="1455420"/>
                </a:lnTo>
                <a:lnTo>
                  <a:pt x="4867656" y="1455420"/>
                </a:lnTo>
                <a:lnTo>
                  <a:pt x="4869180" y="1455420"/>
                </a:lnTo>
                <a:lnTo>
                  <a:pt x="4872228" y="1453896"/>
                </a:lnTo>
                <a:lnTo>
                  <a:pt x="4873752" y="1453896"/>
                </a:lnTo>
                <a:lnTo>
                  <a:pt x="4876800" y="1453896"/>
                </a:lnTo>
                <a:lnTo>
                  <a:pt x="4879848" y="1452372"/>
                </a:lnTo>
                <a:lnTo>
                  <a:pt x="4881372" y="1452372"/>
                </a:lnTo>
                <a:lnTo>
                  <a:pt x="4884420" y="1452372"/>
                </a:lnTo>
                <a:lnTo>
                  <a:pt x="4885944" y="1450848"/>
                </a:lnTo>
                <a:lnTo>
                  <a:pt x="4888992" y="1450848"/>
                </a:lnTo>
                <a:lnTo>
                  <a:pt x="4890516" y="1449324"/>
                </a:lnTo>
                <a:lnTo>
                  <a:pt x="4893564" y="1449324"/>
                </a:lnTo>
                <a:lnTo>
                  <a:pt x="4896611" y="1449324"/>
                </a:lnTo>
                <a:lnTo>
                  <a:pt x="4898135" y="1447800"/>
                </a:lnTo>
                <a:lnTo>
                  <a:pt x="4901183" y="1447800"/>
                </a:lnTo>
                <a:lnTo>
                  <a:pt x="4902708" y="1447800"/>
                </a:lnTo>
                <a:lnTo>
                  <a:pt x="4905756" y="1446276"/>
                </a:lnTo>
                <a:lnTo>
                  <a:pt x="4907280" y="1446276"/>
                </a:lnTo>
                <a:lnTo>
                  <a:pt x="4910328" y="1446276"/>
                </a:lnTo>
                <a:lnTo>
                  <a:pt x="4913376" y="1444752"/>
                </a:lnTo>
                <a:lnTo>
                  <a:pt x="4914900" y="1444752"/>
                </a:lnTo>
                <a:lnTo>
                  <a:pt x="4917948" y="1443228"/>
                </a:lnTo>
                <a:lnTo>
                  <a:pt x="4919472" y="1443228"/>
                </a:lnTo>
                <a:lnTo>
                  <a:pt x="4922520" y="1443228"/>
                </a:lnTo>
                <a:lnTo>
                  <a:pt x="4924044" y="1441704"/>
                </a:lnTo>
                <a:lnTo>
                  <a:pt x="4927092" y="1441704"/>
                </a:lnTo>
                <a:lnTo>
                  <a:pt x="4930140" y="1441704"/>
                </a:lnTo>
                <a:lnTo>
                  <a:pt x="4931664" y="1440180"/>
                </a:lnTo>
                <a:lnTo>
                  <a:pt x="4934711" y="1440180"/>
                </a:lnTo>
                <a:lnTo>
                  <a:pt x="4936235" y="1438656"/>
                </a:lnTo>
                <a:lnTo>
                  <a:pt x="4939283" y="1438656"/>
                </a:lnTo>
                <a:lnTo>
                  <a:pt x="4940808" y="1438656"/>
                </a:lnTo>
                <a:lnTo>
                  <a:pt x="4943856" y="1437132"/>
                </a:lnTo>
                <a:lnTo>
                  <a:pt x="4946904" y="1437132"/>
                </a:lnTo>
                <a:lnTo>
                  <a:pt x="4948428" y="1437132"/>
                </a:lnTo>
                <a:lnTo>
                  <a:pt x="4951476" y="1435608"/>
                </a:lnTo>
                <a:lnTo>
                  <a:pt x="4953000" y="1435608"/>
                </a:lnTo>
                <a:lnTo>
                  <a:pt x="4956048" y="1434084"/>
                </a:lnTo>
                <a:lnTo>
                  <a:pt x="4957572" y="1434084"/>
                </a:lnTo>
                <a:lnTo>
                  <a:pt x="4960620" y="1434084"/>
                </a:lnTo>
                <a:lnTo>
                  <a:pt x="4963668" y="1432560"/>
                </a:lnTo>
                <a:lnTo>
                  <a:pt x="4965192" y="1432560"/>
                </a:lnTo>
                <a:lnTo>
                  <a:pt x="4968240" y="1431036"/>
                </a:lnTo>
                <a:lnTo>
                  <a:pt x="4969764" y="1431036"/>
                </a:lnTo>
                <a:lnTo>
                  <a:pt x="4972811" y="1431036"/>
                </a:lnTo>
                <a:lnTo>
                  <a:pt x="4974335" y="1429512"/>
                </a:lnTo>
                <a:lnTo>
                  <a:pt x="4977383" y="1429512"/>
                </a:lnTo>
                <a:lnTo>
                  <a:pt x="4980432" y="1427988"/>
                </a:lnTo>
                <a:lnTo>
                  <a:pt x="4981956" y="1427988"/>
                </a:lnTo>
                <a:lnTo>
                  <a:pt x="4985004" y="1427988"/>
                </a:lnTo>
                <a:lnTo>
                  <a:pt x="4986528" y="1426464"/>
                </a:lnTo>
                <a:lnTo>
                  <a:pt x="4989576" y="1426464"/>
                </a:lnTo>
                <a:lnTo>
                  <a:pt x="4991100" y="1424940"/>
                </a:lnTo>
                <a:lnTo>
                  <a:pt x="4994148" y="1424940"/>
                </a:lnTo>
                <a:lnTo>
                  <a:pt x="4997196" y="1424940"/>
                </a:lnTo>
                <a:lnTo>
                  <a:pt x="4998720" y="1423416"/>
                </a:lnTo>
                <a:lnTo>
                  <a:pt x="5001768" y="1423416"/>
                </a:lnTo>
                <a:lnTo>
                  <a:pt x="5003292" y="1421892"/>
                </a:lnTo>
                <a:lnTo>
                  <a:pt x="5006340" y="1421892"/>
                </a:lnTo>
                <a:lnTo>
                  <a:pt x="5007864" y="1421892"/>
                </a:lnTo>
                <a:lnTo>
                  <a:pt x="5010911" y="1420368"/>
                </a:lnTo>
                <a:lnTo>
                  <a:pt x="5013959" y="1420368"/>
                </a:lnTo>
                <a:lnTo>
                  <a:pt x="5015483" y="1418844"/>
                </a:lnTo>
                <a:lnTo>
                  <a:pt x="5018532" y="1418844"/>
                </a:lnTo>
                <a:lnTo>
                  <a:pt x="5020056" y="1418844"/>
                </a:lnTo>
                <a:lnTo>
                  <a:pt x="5023104" y="1417320"/>
                </a:lnTo>
                <a:lnTo>
                  <a:pt x="5024628" y="1417320"/>
                </a:lnTo>
                <a:lnTo>
                  <a:pt x="5027676" y="1415796"/>
                </a:lnTo>
                <a:lnTo>
                  <a:pt x="5030724" y="1415796"/>
                </a:lnTo>
                <a:lnTo>
                  <a:pt x="5032248" y="1415796"/>
                </a:lnTo>
                <a:lnTo>
                  <a:pt x="5035296" y="1414272"/>
                </a:lnTo>
                <a:lnTo>
                  <a:pt x="5036820" y="1414272"/>
                </a:lnTo>
                <a:lnTo>
                  <a:pt x="5039868" y="1412748"/>
                </a:lnTo>
                <a:lnTo>
                  <a:pt x="5041392" y="1412748"/>
                </a:lnTo>
                <a:lnTo>
                  <a:pt x="5044440" y="1412748"/>
                </a:lnTo>
                <a:lnTo>
                  <a:pt x="5047488" y="1411224"/>
                </a:lnTo>
                <a:lnTo>
                  <a:pt x="5049011" y="1411224"/>
                </a:lnTo>
                <a:lnTo>
                  <a:pt x="5052059" y="1409700"/>
                </a:lnTo>
                <a:lnTo>
                  <a:pt x="5053583" y="1409700"/>
                </a:lnTo>
                <a:lnTo>
                  <a:pt x="5056632" y="1408176"/>
                </a:lnTo>
                <a:lnTo>
                  <a:pt x="5058156" y="1408176"/>
                </a:lnTo>
                <a:lnTo>
                  <a:pt x="5061204" y="1408176"/>
                </a:lnTo>
                <a:lnTo>
                  <a:pt x="5064252" y="1406652"/>
                </a:lnTo>
                <a:lnTo>
                  <a:pt x="5065776" y="1406652"/>
                </a:lnTo>
                <a:lnTo>
                  <a:pt x="5068824" y="1405128"/>
                </a:lnTo>
                <a:lnTo>
                  <a:pt x="5070348" y="1405128"/>
                </a:lnTo>
                <a:lnTo>
                  <a:pt x="5073396" y="1405128"/>
                </a:lnTo>
                <a:lnTo>
                  <a:pt x="5074920" y="1403604"/>
                </a:lnTo>
                <a:lnTo>
                  <a:pt x="5077968" y="1403604"/>
                </a:lnTo>
                <a:lnTo>
                  <a:pt x="5081016" y="1402080"/>
                </a:lnTo>
                <a:lnTo>
                  <a:pt x="5082540" y="1402080"/>
                </a:lnTo>
                <a:lnTo>
                  <a:pt x="5085588" y="1400556"/>
                </a:lnTo>
                <a:lnTo>
                  <a:pt x="5087111" y="1400556"/>
                </a:lnTo>
                <a:lnTo>
                  <a:pt x="5090159" y="1399032"/>
                </a:lnTo>
                <a:lnTo>
                  <a:pt x="5091683" y="1399032"/>
                </a:lnTo>
                <a:lnTo>
                  <a:pt x="5094732" y="1399032"/>
                </a:lnTo>
                <a:lnTo>
                  <a:pt x="5097780" y="1397508"/>
                </a:lnTo>
                <a:lnTo>
                  <a:pt x="5099304" y="1397508"/>
                </a:lnTo>
                <a:lnTo>
                  <a:pt x="5102352" y="1395984"/>
                </a:lnTo>
                <a:lnTo>
                  <a:pt x="5103876" y="1395984"/>
                </a:lnTo>
                <a:lnTo>
                  <a:pt x="5106924" y="1394460"/>
                </a:lnTo>
                <a:lnTo>
                  <a:pt x="5108448" y="1394460"/>
                </a:lnTo>
                <a:lnTo>
                  <a:pt x="5111496" y="1392936"/>
                </a:lnTo>
                <a:lnTo>
                  <a:pt x="5114544" y="1392936"/>
                </a:lnTo>
                <a:lnTo>
                  <a:pt x="5116068" y="1391412"/>
                </a:lnTo>
                <a:lnTo>
                  <a:pt x="5119116" y="1391412"/>
                </a:lnTo>
                <a:lnTo>
                  <a:pt x="5120640" y="1391412"/>
                </a:lnTo>
                <a:lnTo>
                  <a:pt x="5123688" y="1389888"/>
                </a:lnTo>
                <a:lnTo>
                  <a:pt x="5125211" y="1389888"/>
                </a:lnTo>
                <a:lnTo>
                  <a:pt x="5128259" y="1388364"/>
                </a:lnTo>
                <a:lnTo>
                  <a:pt x="5131308" y="1388364"/>
                </a:lnTo>
                <a:lnTo>
                  <a:pt x="5132832" y="1386840"/>
                </a:lnTo>
                <a:lnTo>
                  <a:pt x="5135880" y="1386840"/>
                </a:lnTo>
                <a:lnTo>
                  <a:pt x="5137404" y="1385316"/>
                </a:lnTo>
                <a:lnTo>
                  <a:pt x="5140452" y="1385316"/>
                </a:lnTo>
                <a:lnTo>
                  <a:pt x="5141976" y="1383792"/>
                </a:lnTo>
                <a:lnTo>
                  <a:pt x="5145024" y="1383792"/>
                </a:lnTo>
                <a:lnTo>
                  <a:pt x="5148072" y="1382268"/>
                </a:lnTo>
                <a:lnTo>
                  <a:pt x="5149596" y="1382268"/>
                </a:lnTo>
                <a:lnTo>
                  <a:pt x="5152644" y="1380744"/>
                </a:lnTo>
                <a:lnTo>
                  <a:pt x="5154168" y="1380744"/>
                </a:lnTo>
                <a:lnTo>
                  <a:pt x="5157216" y="1379220"/>
                </a:lnTo>
                <a:lnTo>
                  <a:pt x="5158740" y="1379220"/>
                </a:lnTo>
                <a:lnTo>
                  <a:pt x="5161788" y="1377696"/>
                </a:lnTo>
                <a:lnTo>
                  <a:pt x="5164835" y="1377696"/>
                </a:lnTo>
                <a:lnTo>
                  <a:pt x="5166359" y="1376172"/>
                </a:lnTo>
                <a:lnTo>
                  <a:pt x="5169408" y="1376172"/>
                </a:lnTo>
                <a:lnTo>
                  <a:pt x="5170932" y="1374648"/>
                </a:lnTo>
                <a:lnTo>
                  <a:pt x="5173980" y="1374648"/>
                </a:lnTo>
                <a:lnTo>
                  <a:pt x="5175504" y="1373124"/>
                </a:lnTo>
                <a:lnTo>
                  <a:pt x="5178552" y="1373124"/>
                </a:lnTo>
                <a:lnTo>
                  <a:pt x="5181600" y="1371600"/>
                </a:lnTo>
                <a:lnTo>
                  <a:pt x="5183124" y="1371600"/>
                </a:lnTo>
                <a:lnTo>
                  <a:pt x="5186172" y="1371600"/>
                </a:lnTo>
                <a:lnTo>
                  <a:pt x="5187696" y="1370076"/>
                </a:lnTo>
                <a:lnTo>
                  <a:pt x="5190744" y="1370076"/>
                </a:lnTo>
                <a:lnTo>
                  <a:pt x="5192268" y="1368552"/>
                </a:lnTo>
                <a:lnTo>
                  <a:pt x="5195316" y="1368552"/>
                </a:lnTo>
                <a:lnTo>
                  <a:pt x="5198364" y="1367028"/>
                </a:lnTo>
                <a:lnTo>
                  <a:pt x="5199888" y="1367028"/>
                </a:lnTo>
                <a:lnTo>
                  <a:pt x="5202935" y="1365504"/>
                </a:lnTo>
                <a:lnTo>
                  <a:pt x="5204459" y="1365504"/>
                </a:lnTo>
                <a:lnTo>
                  <a:pt x="5207508" y="1363980"/>
                </a:lnTo>
                <a:lnTo>
                  <a:pt x="5209032" y="1363980"/>
                </a:lnTo>
                <a:lnTo>
                  <a:pt x="5212080" y="1362456"/>
                </a:lnTo>
                <a:lnTo>
                  <a:pt x="5215128" y="1360932"/>
                </a:lnTo>
                <a:lnTo>
                  <a:pt x="5216652" y="1360932"/>
                </a:lnTo>
                <a:lnTo>
                  <a:pt x="5219700" y="1359408"/>
                </a:lnTo>
                <a:lnTo>
                  <a:pt x="5221224" y="1359408"/>
                </a:lnTo>
                <a:lnTo>
                  <a:pt x="5224272" y="1357884"/>
                </a:lnTo>
                <a:lnTo>
                  <a:pt x="5225796" y="1357884"/>
                </a:lnTo>
                <a:lnTo>
                  <a:pt x="5228844" y="1356360"/>
                </a:lnTo>
                <a:lnTo>
                  <a:pt x="5231892" y="1356360"/>
                </a:lnTo>
                <a:lnTo>
                  <a:pt x="5233416" y="1354836"/>
                </a:lnTo>
                <a:lnTo>
                  <a:pt x="5236464" y="1354836"/>
                </a:lnTo>
                <a:lnTo>
                  <a:pt x="5237988" y="1353312"/>
                </a:lnTo>
                <a:lnTo>
                  <a:pt x="5241035" y="1353312"/>
                </a:lnTo>
                <a:lnTo>
                  <a:pt x="5242559" y="1351788"/>
                </a:lnTo>
                <a:lnTo>
                  <a:pt x="5245608" y="1351788"/>
                </a:lnTo>
                <a:lnTo>
                  <a:pt x="5248656" y="1350264"/>
                </a:lnTo>
                <a:lnTo>
                  <a:pt x="5250180" y="1350264"/>
                </a:lnTo>
                <a:lnTo>
                  <a:pt x="5253228" y="1348740"/>
                </a:lnTo>
                <a:lnTo>
                  <a:pt x="5254752" y="1348740"/>
                </a:lnTo>
                <a:lnTo>
                  <a:pt x="5257800" y="1347216"/>
                </a:lnTo>
                <a:lnTo>
                  <a:pt x="5259324" y="1347216"/>
                </a:lnTo>
                <a:lnTo>
                  <a:pt x="5262372" y="1345692"/>
                </a:lnTo>
                <a:lnTo>
                  <a:pt x="5265420" y="1345692"/>
                </a:lnTo>
                <a:lnTo>
                  <a:pt x="5266944" y="1344168"/>
                </a:lnTo>
                <a:lnTo>
                  <a:pt x="5269992" y="1344168"/>
                </a:lnTo>
                <a:lnTo>
                  <a:pt x="5271516" y="1342644"/>
                </a:lnTo>
                <a:lnTo>
                  <a:pt x="5274564" y="1341120"/>
                </a:lnTo>
                <a:lnTo>
                  <a:pt x="5276088" y="1341120"/>
                </a:lnTo>
                <a:lnTo>
                  <a:pt x="5279135" y="1339596"/>
                </a:lnTo>
                <a:lnTo>
                  <a:pt x="5282183" y="1339596"/>
                </a:lnTo>
                <a:lnTo>
                  <a:pt x="5283708" y="1338072"/>
                </a:lnTo>
                <a:lnTo>
                  <a:pt x="5286756" y="1338072"/>
                </a:lnTo>
                <a:lnTo>
                  <a:pt x="5288280" y="1336548"/>
                </a:lnTo>
                <a:lnTo>
                  <a:pt x="5291328" y="1336548"/>
                </a:lnTo>
                <a:lnTo>
                  <a:pt x="5292852" y="1335024"/>
                </a:lnTo>
                <a:lnTo>
                  <a:pt x="5295900" y="1335024"/>
                </a:lnTo>
                <a:lnTo>
                  <a:pt x="5298948" y="1333500"/>
                </a:lnTo>
                <a:lnTo>
                  <a:pt x="5300472" y="1333500"/>
                </a:lnTo>
                <a:lnTo>
                  <a:pt x="5303520" y="1331976"/>
                </a:lnTo>
                <a:lnTo>
                  <a:pt x="5305044" y="1330452"/>
                </a:lnTo>
                <a:lnTo>
                  <a:pt x="5308092" y="1330452"/>
                </a:lnTo>
                <a:lnTo>
                  <a:pt x="5309616" y="1328928"/>
                </a:lnTo>
                <a:lnTo>
                  <a:pt x="5312664" y="1328928"/>
                </a:lnTo>
                <a:lnTo>
                  <a:pt x="5315711" y="1327404"/>
                </a:lnTo>
                <a:lnTo>
                  <a:pt x="5317235" y="1327404"/>
                </a:lnTo>
                <a:lnTo>
                  <a:pt x="5320283" y="1325880"/>
                </a:lnTo>
                <a:lnTo>
                  <a:pt x="5321808" y="1324356"/>
                </a:lnTo>
                <a:lnTo>
                  <a:pt x="5324856" y="1324356"/>
                </a:lnTo>
                <a:lnTo>
                  <a:pt x="5326380" y="1322832"/>
                </a:lnTo>
                <a:lnTo>
                  <a:pt x="5329428" y="1322832"/>
                </a:lnTo>
                <a:lnTo>
                  <a:pt x="5332476" y="1321308"/>
                </a:lnTo>
                <a:lnTo>
                  <a:pt x="5334000" y="1321308"/>
                </a:lnTo>
                <a:lnTo>
                  <a:pt x="5337048" y="1319784"/>
                </a:lnTo>
                <a:lnTo>
                  <a:pt x="5338572" y="1318260"/>
                </a:lnTo>
                <a:lnTo>
                  <a:pt x="5341620" y="1318260"/>
                </a:lnTo>
                <a:lnTo>
                  <a:pt x="5343144" y="1316736"/>
                </a:lnTo>
                <a:lnTo>
                  <a:pt x="5346192" y="1316736"/>
                </a:lnTo>
                <a:lnTo>
                  <a:pt x="5349240" y="1315212"/>
                </a:lnTo>
                <a:lnTo>
                  <a:pt x="5350764" y="1315212"/>
                </a:lnTo>
                <a:lnTo>
                  <a:pt x="5353811" y="1313688"/>
                </a:lnTo>
                <a:lnTo>
                  <a:pt x="5355335" y="1312164"/>
                </a:lnTo>
                <a:lnTo>
                  <a:pt x="5358383" y="1312164"/>
                </a:lnTo>
                <a:lnTo>
                  <a:pt x="5359908" y="1310640"/>
                </a:lnTo>
                <a:lnTo>
                  <a:pt x="5362956" y="1310640"/>
                </a:lnTo>
                <a:lnTo>
                  <a:pt x="5366004" y="1309116"/>
                </a:lnTo>
                <a:lnTo>
                  <a:pt x="5367528" y="1307592"/>
                </a:lnTo>
                <a:lnTo>
                  <a:pt x="5370576" y="1307592"/>
                </a:lnTo>
                <a:lnTo>
                  <a:pt x="5372100" y="1306068"/>
                </a:lnTo>
                <a:lnTo>
                  <a:pt x="5375148" y="1306068"/>
                </a:lnTo>
                <a:lnTo>
                  <a:pt x="5376672" y="1304544"/>
                </a:lnTo>
                <a:lnTo>
                  <a:pt x="5379720" y="1303020"/>
                </a:lnTo>
                <a:lnTo>
                  <a:pt x="5382768" y="1303020"/>
                </a:lnTo>
                <a:lnTo>
                  <a:pt x="5384292" y="1301496"/>
                </a:lnTo>
                <a:lnTo>
                  <a:pt x="5387340" y="1301496"/>
                </a:lnTo>
                <a:lnTo>
                  <a:pt x="5388864" y="1299972"/>
                </a:lnTo>
                <a:lnTo>
                  <a:pt x="5391911" y="1298448"/>
                </a:lnTo>
                <a:lnTo>
                  <a:pt x="5393435" y="1298448"/>
                </a:lnTo>
                <a:lnTo>
                  <a:pt x="5396483" y="1296924"/>
                </a:lnTo>
                <a:lnTo>
                  <a:pt x="5399532" y="1295400"/>
                </a:lnTo>
                <a:lnTo>
                  <a:pt x="5401056" y="1295400"/>
                </a:lnTo>
                <a:lnTo>
                  <a:pt x="5404104" y="1293876"/>
                </a:lnTo>
                <a:lnTo>
                  <a:pt x="5405628" y="1293876"/>
                </a:lnTo>
                <a:lnTo>
                  <a:pt x="5408676" y="1292352"/>
                </a:lnTo>
                <a:lnTo>
                  <a:pt x="5410200" y="1290828"/>
                </a:lnTo>
                <a:lnTo>
                  <a:pt x="5413248" y="1290828"/>
                </a:lnTo>
                <a:lnTo>
                  <a:pt x="5416296" y="1289304"/>
                </a:lnTo>
                <a:lnTo>
                  <a:pt x="5417820" y="1287780"/>
                </a:lnTo>
                <a:lnTo>
                  <a:pt x="5420868" y="1287780"/>
                </a:lnTo>
                <a:lnTo>
                  <a:pt x="5422392" y="1286256"/>
                </a:lnTo>
                <a:lnTo>
                  <a:pt x="5425440" y="1284732"/>
                </a:lnTo>
                <a:lnTo>
                  <a:pt x="5426964" y="1284732"/>
                </a:lnTo>
                <a:lnTo>
                  <a:pt x="5430011" y="1283208"/>
                </a:lnTo>
                <a:lnTo>
                  <a:pt x="5433059" y="1281684"/>
                </a:lnTo>
                <a:lnTo>
                  <a:pt x="5434583" y="1281684"/>
                </a:lnTo>
                <a:lnTo>
                  <a:pt x="5437632" y="1280160"/>
                </a:lnTo>
                <a:lnTo>
                  <a:pt x="5439156" y="1278636"/>
                </a:lnTo>
                <a:lnTo>
                  <a:pt x="5442204" y="1278636"/>
                </a:lnTo>
                <a:lnTo>
                  <a:pt x="5443728" y="1277112"/>
                </a:lnTo>
                <a:lnTo>
                  <a:pt x="5446776" y="1277112"/>
                </a:lnTo>
                <a:lnTo>
                  <a:pt x="5449824" y="1275588"/>
                </a:lnTo>
                <a:lnTo>
                  <a:pt x="5451348" y="1274064"/>
                </a:lnTo>
                <a:lnTo>
                  <a:pt x="5454396" y="1274064"/>
                </a:lnTo>
                <a:lnTo>
                  <a:pt x="5455920" y="1272540"/>
                </a:lnTo>
                <a:lnTo>
                  <a:pt x="5458968" y="1271016"/>
                </a:lnTo>
                <a:lnTo>
                  <a:pt x="5460492" y="1271016"/>
                </a:lnTo>
                <a:lnTo>
                  <a:pt x="5463540" y="1269492"/>
                </a:lnTo>
                <a:lnTo>
                  <a:pt x="5466588" y="1267968"/>
                </a:lnTo>
                <a:lnTo>
                  <a:pt x="5468111" y="1267968"/>
                </a:lnTo>
                <a:lnTo>
                  <a:pt x="5471159" y="1266444"/>
                </a:lnTo>
                <a:lnTo>
                  <a:pt x="5472683" y="1264920"/>
                </a:lnTo>
                <a:lnTo>
                  <a:pt x="5475732" y="1263396"/>
                </a:lnTo>
                <a:lnTo>
                  <a:pt x="5477256" y="1263396"/>
                </a:lnTo>
                <a:lnTo>
                  <a:pt x="5480304" y="1261872"/>
                </a:lnTo>
                <a:lnTo>
                  <a:pt x="5483352" y="1260348"/>
                </a:lnTo>
                <a:lnTo>
                  <a:pt x="5484876" y="1260348"/>
                </a:lnTo>
                <a:lnTo>
                  <a:pt x="5487924" y="1258824"/>
                </a:lnTo>
                <a:lnTo>
                  <a:pt x="5489448" y="1257300"/>
                </a:lnTo>
                <a:lnTo>
                  <a:pt x="5492496" y="1257300"/>
                </a:lnTo>
                <a:lnTo>
                  <a:pt x="5494020" y="1255776"/>
                </a:lnTo>
                <a:lnTo>
                  <a:pt x="5497068" y="1254252"/>
                </a:lnTo>
                <a:lnTo>
                  <a:pt x="5500116" y="1254252"/>
                </a:lnTo>
                <a:lnTo>
                  <a:pt x="5501640" y="1252728"/>
                </a:lnTo>
                <a:lnTo>
                  <a:pt x="5504688" y="1251204"/>
                </a:lnTo>
                <a:lnTo>
                  <a:pt x="5506211" y="1251204"/>
                </a:lnTo>
                <a:lnTo>
                  <a:pt x="5509259" y="1249680"/>
                </a:lnTo>
                <a:lnTo>
                  <a:pt x="5510783" y="1248156"/>
                </a:lnTo>
                <a:lnTo>
                  <a:pt x="5513832" y="1246632"/>
                </a:lnTo>
                <a:lnTo>
                  <a:pt x="5516880" y="1246632"/>
                </a:lnTo>
                <a:lnTo>
                  <a:pt x="5518404" y="1245108"/>
                </a:lnTo>
                <a:lnTo>
                  <a:pt x="5521452" y="1243584"/>
                </a:lnTo>
                <a:lnTo>
                  <a:pt x="5522976" y="1243584"/>
                </a:lnTo>
                <a:lnTo>
                  <a:pt x="5526024" y="1242060"/>
                </a:lnTo>
                <a:lnTo>
                  <a:pt x="5527548" y="1240536"/>
                </a:lnTo>
                <a:lnTo>
                  <a:pt x="5530596" y="1239012"/>
                </a:lnTo>
                <a:lnTo>
                  <a:pt x="5533644" y="1239012"/>
                </a:lnTo>
                <a:lnTo>
                  <a:pt x="5535168" y="1237488"/>
                </a:lnTo>
                <a:lnTo>
                  <a:pt x="5538216" y="1235964"/>
                </a:lnTo>
                <a:lnTo>
                  <a:pt x="5539740" y="1235964"/>
                </a:lnTo>
                <a:lnTo>
                  <a:pt x="5542788" y="1234440"/>
                </a:lnTo>
                <a:lnTo>
                  <a:pt x="5544311" y="1232916"/>
                </a:lnTo>
                <a:lnTo>
                  <a:pt x="5547359" y="1231392"/>
                </a:lnTo>
                <a:lnTo>
                  <a:pt x="5550408" y="1231392"/>
                </a:lnTo>
                <a:lnTo>
                  <a:pt x="5551932" y="1229868"/>
                </a:lnTo>
                <a:lnTo>
                  <a:pt x="5554980" y="1228344"/>
                </a:lnTo>
                <a:lnTo>
                  <a:pt x="5556504" y="1226820"/>
                </a:lnTo>
                <a:lnTo>
                  <a:pt x="5559552" y="1226820"/>
                </a:lnTo>
                <a:lnTo>
                  <a:pt x="5561076" y="1225296"/>
                </a:lnTo>
                <a:lnTo>
                  <a:pt x="5564124" y="1223772"/>
                </a:lnTo>
                <a:lnTo>
                  <a:pt x="5567172" y="1222248"/>
                </a:lnTo>
                <a:lnTo>
                  <a:pt x="5568696" y="1222248"/>
                </a:lnTo>
                <a:lnTo>
                  <a:pt x="5571744" y="1220724"/>
                </a:lnTo>
                <a:lnTo>
                  <a:pt x="5573268" y="1219200"/>
                </a:lnTo>
                <a:lnTo>
                  <a:pt x="5576316" y="1217676"/>
                </a:lnTo>
                <a:lnTo>
                  <a:pt x="5577840" y="1217676"/>
                </a:lnTo>
                <a:lnTo>
                  <a:pt x="5580888" y="1216152"/>
                </a:lnTo>
                <a:lnTo>
                  <a:pt x="5583935" y="1214628"/>
                </a:lnTo>
                <a:lnTo>
                  <a:pt x="5585459" y="1213104"/>
                </a:lnTo>
                <a:lnTo>
                  <a:pt x="5588508" y="1211580"/>
                </a:lnTo>
                <a:lnTo>
                  <a:pt x="5590032" y="1211580"/>
                </a:lnTo>
                <a:lnTo>
                  <a:pt x="5593080" y="1210056"/>
                </a:lnTo>
                <a:lnTo>
                  <a:pt x="5594604" y="1208532"/>
                </a:lnTo>
                <a:lnTo>
                  <a:pt x="5597652" y="1207008"/>
                </a:lnTo>
                <a:lnTo>
                  <a:pt x="5600700" y="1207008"/>
                </a:lnTo>
                <a:lnTo>
                  <a:pt x="5602224" y="1205484"/>
                </a:lnTo>
                <a:lnTo>
                  <a:pt x="5605272" y="1203960"/>
                </a:lnTo>
                <a:lnTo>
                  <a:pt x="5606796" y="1202436"/>
                </a:lnTo>
                <a:lnTo>
                  <a:pt x="5609844" y="1200912"/>
                </a:lnTo>
                <a:lnTo>
                  <a:pt x="5611368" y="1200912"/>
                </a:lnTo>
                <a:lnTo>
                  <a:pt x="5614416" y="1199388"/>
                </a:lnTo>
                <a:lnTo>
                  <a:pt x="5617464" y="1197864"/>
                </a:lnTo>
                <a:lnTo>
                  <a:pt x="5618988" y="1196340"/>
                </a:lnTo>
                <a:lnTo>
                  <a:pt x="5622035" y="1194816"/>
                </a:lnTo>
                <a:lnTo>
                  <a:pt x="5623559" y="1194816"/>
                </a:lnTo>
                <a:lnTo>
                  <a:pt x="5626608" y="1193292"/>
                </a:lnTo>
                <a:lnTo>
                  <a:pt x="5628132" y="1191768"/>
                </a:lnTo>
                <a:lnTo>
                  <a:pt x="5631180" y="1190244"/>
                </a:lnTo>
                <a:lnTo>
                  <a:pt x="5634228" y="1188720"/>
                </a:lnTo>
                <a:lnTo>
                  <a:pt x="5635752" y="1188720"/>
                </a:lnTo>
                <a:lnTo>
                  <a:pt x="5638800" y="1187196"/>
                </a:lnTo>
                <a:lnTo>
                  <a:pt x="5640324" y="1185672"/>
                </a:lnTo>
                <a:lnTo>
                  <a:pt x="5643372" y="1184148"/>
                </a:lnTo>
                <a:lnTo>
                  <a:pt x="5644896" y="1182624"/>
                </a:lnTo>
                <a:lnTo>
                  <a:pt x="5647944" y="1181100"/>
                </a:lnTo>
                <a:lnTo>
                  <a:pt x="5650992" y="1181100"/>
                </a:lnTo>
                <a:lnTo>
                  <a:pt x="5652516" y="1179576"/>
                </a:lnTo>
                <a:lnTo>
                  <a:pt x="5655564" y="1178052"/>
                </a:lnTo>
                <a:lnTo>
                  <a:pt x="5657088" y="1176528"/>
                </a:lnTo>
                <a:lnTo>
                  <a:pt x="5660135" y="1175004"/>
                </a:lnTo>
                <a:lnTo>
                  <a:pt x="5661659" y="1173480"/>
                </a:lnTo>
                <a:lnTo>
                  <a:pt x="5664708" y="1173480"/>
                </a:lnTo>
                <a:lnTo>
                  <a:pt x="5667756" y="1171956"/>
                </a:lnTo>
                <a:lnTo>
                  <a:pt x="5669280" y="1170432"/>
                </a:lnTo>
                <a:lnTo>
                  <a:pt x="5672328" y="1168908"/>
                </a:lnTo>
                <a:lnTo>
                  <a:pt x="5673852" y="1167384"/>
                </a:lnTo>
                <a:lnTo>
                  <a:pt x="5676900" y="1165860"/>
                </a:lnTo>
                <a:lnTo>
                  <a:pt x="5678424" y="1164336"/>
                </a:lnTo>
                <a:lnTo>
                  <a:pt x="5681472" y="1164336"/>
                </a:lnTo>
                <a:lnTo>
                  <a:pt x="5684520" y="1162812"/>
                </a:lnTo>
                <a:lnTo>
                  <a:pt x="5686044" y="1161288"/>
                </a:lnTo>
                <a:lnTo>
                  <a:pt x="5689092" y="1159764"/>
                </a:lnTo>
                <a:lnTo>
                  <a:pt x="5690616" y="1158240"/>
                </a:lnTo>
                <a:lnTo>
                  <a:pt x="5693664" y="1156716"/>
                </a:lnTo>
                <a:lnTo>
                  <a:pt x="5695188" y="1155192"/>
                </a:lnTo>
                <a:lnTo>
                  <a:pt x="5698235" y="1155192"/>
                </a:lnTo>
                <a:lnTo>
                  <a:pt x="5701283" y="1153668"/>
                </a:lnTo>
                <a:lnTo>
                  <a:pt x="5702808" y="1152144"/>
                </a:lnTo>
                <a:lnTo>
                  <a:pt x="5705856" y="1150620"/>
                </a:lnTo>
                <a:lnTo>
                  <a:pt x="5707380" y="1149096"/>
                </a:lnTo>
                <a:lnTo>
                  <a:pt x="5710428" y="1147572"/>
                </a:lnTo>
                <a:lnTo>
                  <a:pt x="5711952" y="1146048"/>
                </a:lnTo>
                <a:lnTo>
                  <a:pt x="5715000" y="1144524"/>
                </a:lnTo>
                <a:lnTo>
                  <a:pt x="5718048" y="1143000"/>
                </a:lnTo>
                <a:lnTo>
                  <a:pt x="5719572" y="1143000"/>
                </a:lnTo>
                <a:lnTo>
                  <a:pt x="5722620" y="1141476"/>
                </a:lnTo>
                <a:lnTo>
                  <a:pt x="5724144" y="1139952"/>
                </a:lnTo>
                <a:lnTo>
                  <a:pt x="5727192" y="1138428"/>
                </a:lnTo>
                <a:lnTo>
                  <a:pt x="5728716" y="1136904"/>
                </a:lnTo>
                <a:lnTo>
                  <a:pt x="5731764" y="1135380"/>
                </a:lnTo>
                <a:lnTo>
                  <a:pt x="5734811" y="1133856"/>
                </a:lnTo>
                <a:lnTo>
                  <a:pt x="5736335" y="1132332"/>
                </a:lnTo>
                <a:lnTo>
                  <a:pt x="5739383" y="1130808"/>
                </a:lnTo>
                <a:lnTo>
                  <a:pt x="5740908" y="1129284"/>
                </a:lnTo>
                <a:lnTo>
                  <a:pt x="5743956" y="1127760"/>
                </a:lnTo>
                <a:lnTo>
                  <a:pt x="5745480" y="1127760"/>
                </a:lnTo>
                <a:lnTo>
                  <a:pt x="5748528" y="1126236"/>
                </a:lnTo>
                <a:lnTo>
                  <a:pt x="5751576" y="1124712"/>
                </a:lnTo>
                <a:lnTo>
                  <a:pt x="5753100" y="1123188"/>
                </a:lnTo>
                <a:lnTo>
                  <a:pt x="5756148" y="1121664"/>
                </a:lnTo>
                <a:lnTo>
                  <a:pt x="5757672" y="1120140"/>
                </a:lnTo>
                <a:lnTo>
                  <a:pt x="5760720" y="1118616"/>
                </a:lnTo>
                <a:lnTo>
                  <a:pt x="5762244" y="1117092"/>
                </a:lnTo>
                <a:lnTo>
                  <a:pt x="5765292" y="1115568"/>
                </a:lnTo>
                <a:lnTo>
                  <a:pt x="5768340" y="1114044"/>
                </a:lnTo>
                <a:lnTo>
                  <a:pt x="5769864" y="1112520"/>
                </a:lnTo>
                <a:lnTo>
                  <a:pt x="5772911" y="1110996"/>
                </a:lnTo>
                <a:lnTo>
                  <a:pt x="5774435" y="1109472"/>
                </a:lnTo>
                <a:lnTo>
                  <a:pt x="5777483" y="1107948"/>
                </a:lnTo>
                <a:lnTo>
                  <a:pt x="5779008" y="1106424"/>
                </a:lnTo>
                <a:lnTo>
                  <a:pt x="5782056" y="1104900"/>
                </a:lnTo>
                <a:lnTo>
                  <a:pt x="5785104" y="1103376"/>
                </a:lnTo>
                <a:lnTo>
                  <a:pt x="5786628" y="1101852"/>
                </a:lnTo>
                <a:lnTo>
                  <a:pt x="5789676" y="1100328"/>
                </a:lnTo>
                <a:lnTo>
                  <a:pt x="5791200" y="1098804"/>
                </a:lnTo>
                <a:lnTo>
                  <a:pt x="5794248" y="1097280"/>
                </a:lnTo>
                <a:lnTo>
                  <a:pt x="5795772" y="1095756"/>
                </a:lnTo>
                <a:lnTo>
                  <a:pt x="5798820" y="1094232"/>
                </a:lnTo>
                <a:lnTo>
                  <a:pt x="5801868" y="1092708"/>
                </a:lnTo>
                <a:lnTo>
                  <a:pt x="5803392" y="1091184"/>
                </a:lnTo>
                <a:lnTo>
                  <a:pt x="5806440" y="1089660"/>
                </a:lnTo>
                <a:lnTo>
                  <a:pt x="5807964" y="1088136"/>
                </a:lnTo>
                <a:lnTo>
                  <a:pt x="5811011" y="1086612"/>
                </a:lnTo>
                <a:lnTo>
                  <a:pt x="5812535" y="1085088"/>
                </a:lnTo>
                <a:lnTo>
                  <a:pt x="5815583" y="1083564"/>
                </a:lnTo>
                <a:lnTo>
                  <a:pt x="5818632" y="1082040"/>
                </a:lnTo>
                <a:lnTo>
                  <a:pt x="5820156" y="1080516"/>
                </a:lnTo>
                <a:lnTo>
                  <a:pt x="5823204" y="1078992"/>
                </a:lnTo>
                <a:lnTo>
                  <a:pt x="5824728" y="1077468"/>
                </a:lnTo>
                <a:lnTo>
                  <a:pt x="5827776" y="1075944"/>
                </a:lnTo>
                <a:lnTo>
                  <a:pt x="5829300" y="1074420"/>
                </a:lnTo>
                <a:lnTo>
                  <a:pt x="5832348" y="1072896"/>
                </a:lnTo>
                <a:lnTo>
                  <a:pt x="5835396" y="1071372"/>
                </a:lnTo>
                <a:lnTo>
                  <a:pt x="5836920" y="1069848"/>
                </a:lnTo>
                <a:lnTo>
                  <a:pt x="5839968" y="1068324"/>
                </a:lnTo>
                <a:lnTo>
                  <a:pt x="5841492" y="1066800"/>
                </a:lnTo>
                <a:lnTo>
                  <a:pt x="5844540" y="1065276"/>
                </a:lnTo>
                <a:lnTo>
                  <a:pt x="5846064" y="1063752"/>
                </a:lnTo>
                <a:lnTo>
                  <a:pt x="5849111" y="1062228"/>
                </a:lnTo>
                <a:lnTo>
                  <a:pt x="5852159" y="1060704"/>
                </a:lnTo>
                <a:lnTo>
                  <a:pt x="5853683" y="1059180"/>
                </a:lnTo>
                <a:lnTo>
                  <a:pt x="5856732" y="1057656"/>
                </a:lnTo>
                <a:lnTo>
                  <a:pt x="5858256" y="1056132"/>
                </a:lnTo>
                <a:lnTo>
                  <a:pt x="5861304" y="1054608"/>
                </a:lnTo>
                <a:lnTo>
                  <a:pt x="5862828" y="1053084"/>
                </a:lnTo>
                <a:lnTo>
                  <a:pt x="5865876" y="1051560"/>
                </a:lnTo>
                <a:lnTo>
                  <a:pt x="5868924" y="1048512"/>
                </a:lnTo>
                <a:lnTo>
                  <a:pt x="5870448" y="1046988"/>
                </a:lnTo>
                <a:lnTo>
                  <a:pt x="5873496" y="1045464"/>
                </a:lnTo>
                <a:lnTo>
                  <a:pt x="5875020" y="1043940"/>
                </a:lnTo>
                <a:lnTo>
                  <a:pt x="5878068" y="1042416"/>
                </a:lnTo>
                <a:lnTo>
                  <a:pt x="5879592" y="1040892"/>
                </a:lnTo>
                <a:lnTo>
                  <a:pt x="5882640" y="1039368"/>
                </a:lnTo>
                <a:lnTo>
                  <a:pt x="5884164" y="1037844"/>
                </a:lnTo>
                <a:lnTo>
                  <a:pt x="5887211" y="1036320"/>
                </a:lnTo>
                <a:lnTo>
                  <a:pt x="5890259" y="1034796"/>
                </a:lnTo>
                <a:lnTo>
                  <a:pt x="5891783" y="1033272"/>
                </a:lnTo>
                <a:lnTo>
                  <a:pt x="5894832" y="1030224"/>
                </a:lnTo>
                <a:lnTo>
                  <a:pt x="5896356" y="1028700"/>
                </a:lnTo>
                <a:lnTo>
                  <a:pt x="5899404" y="1027176"/>
                </a:lnTo>
                <a:lnTo>
                  <a:pt x="5900928" y="1025652"/>
                </a:lnTo>
                <a:lnTo>
                  <a:pt x="5903976" y="1024128"/>
                </a:lnTo>
                <a:lnTo>
                  <a:pt x="5907024" y="1022604"/>
                </a:lnTo>
                <a:lnTo>
                  <a:pt x="5908548" y="1021080"/>
                </a:lnTo>
                <a:lnTo>
                  <a:pt x="5911596" y="1019556"/>
                </a:lnTo>
                <a:lnTo>
                  <a:pt x="5913120" y="1016508"/>
                </a:lnTo>
                <a:lnTo>
                  <a:pt x="5916168" y="1014984"/>
                </a:lnTo>
                <a:lnTo>
                  <a:pt x="5917692" y="1013460"/>
                </a:lnTo>
                <a:lnTo>
                  <a:pt x="5920740" y="1011936"/>
                </a:lnTo>
                <a:lnTo>
                  <a:pt x="5923788" y="1010412"/>
                </a:lnTo>
                <a:lnTo>
                  <a:pt x="5925311" y="1008888"/>
                </a:lnTo>
                <a:lnTo>
                  <a:pt x="5928359" y="1007364"/>
                </a:lnTo>
                <a:lnTo>
                  <a:pt x="5929883" y="1004316"/>
                </a:lnTo>
                <a:lnTo>
                  <a:pt x="5932932" y="1002792"/>
                </a:lnTo>
                <a:lnTo>
                  <a:pt x="5934456" y="1001268"/>
                </a:lnTo>
                <a:lnTo>
                  <a:pt x="5937504" y="999744"/>
                </a:lnTo>
                <a:lnTo>
                  <a:pt x="5940552" y="998220"/>
                </a:lnTo>
                <a:lnTo>
                  <a:pt x="5942076" y="996696"/>
                </a:lnTo>
                <a:lnTo>
                  <a:pt x="5945124" y="993648"/>
                </a:lnTo>
                <a:lnTo>
                  <a:pt x="5946648" y="992124"/>
                </a:lnTo>
                <a:lnTo>
                  <a:pt x="5949696" y="990600"/>
                </a:lnTo>
                <a:lnTo>
                  <a:pt x="5951220" y="989076"/>
                </a:lnTo>
                <a:lnTo>
                  <a:pt x="5954268" y="987552"/>
                </a:lnTo>
                <a:lnTo>
                  <a:pt x="5957316" y="984504"/>
                </a:lnTo>
                <a:lnTo>
                  <a:pt x="5958840" y="982980"/>
                </a:lnTo>
                <a:lnTo>
                  <a:pt x="5961888" y="981456"/>
                </a:lnTo>
                <a:lnTo>
                  <a:pt x="5963411" y="979932"/>
                </a:lnTo>
                <a:lnTo>
                  <a:pt x="5966459" y="978408"/>
                </a:lnTo>
                <a:lnTo>
                  <a:pt x="5967983" y="975360"/>
                </a:lnTo>
                <a:lnTo>
                  <a:pt x="5971032" y="973836"/>
                </a:lnTo>
                <a:lnTo>
                  <a:pt x="5974080" y="972312"/>
                </a:lnTo>
                <a:lnTo>
                  <a:pt x="5975604" y="970788"/>
                </a:lnTo>
                <a:lnTo>
                  <a:pt x="5978652" y="967740"/>
                </a:lnTo>
                <a:lnTo>
                  <a:pt x="5980176" y="966216"/>
                </a:lnTo>
                <a:lnTo>
                  <a:pt x="5983224" y="964692"/>
                </a:lnTo>
                <a:lnTo>
                  <a:pt x="5984748" y="963168"/>
                </a:lnTo>
                <a:lnTo>
                  <a:pt x="5987796" y="960120"/>
                </a:lnTo>
                <a:lnTo>
                  <a:pt x="5990844" y="958596"/>
                </a:lnTo>
                <a:lnTo>
                  <a:pt x="5992368" y="957072"/>
                </a:lnTo>
                <a:lnTo>
                  <a:pt x="5995416" y="955548"/>
                </a:lnTo>
                <a:lnTo>
                  <a:pt x="5996940" y="952500"/>
                </a:lnTo>
                <a:lnTo>
                  <a:pt x="5999988" y="950976"/>
                </a:lnTo>
                <a:lnTo>
                  <a:pt x="6001511" y="949452"/>
                </a:lnTo>
                <a:lnTo>
                  <a:pt x="6004559" y="947928"/>
                </a:lnTo>
                <a:lnTo>
                  <a:pt x="6007608" y="944880"/>
                </a:lnTo>
                <a:lnTo>
                  <a:pt x="6009132" y="943356"/>
                </a:lnTo>
                <a:lnTo>
                  <a:pt x="6012180" y="941832"/>
                </a:lnTo>
                <a:lnTo>
                  <a:pt x="6013704" y="938784"/>
                </a:lnTo>
                <a:lnTo>
                  <a:pt x="6016752" y="937260"/>
                </a:lnTo>
                <a:lnTo>
                  <a:pt x="6018276" y="935736"/>
                </a:lnTo>
                <a:lnTo>
                  <a:pt x="6021324" y="934212"/>
                </a:lnTo>
                <a:lnTo>
                  <a:pt x="6024372" y="931164"/>
                </a:lnTo>
                <a:lnTo>
                  <a:pt x="6025896" y="929640"/>
                </a:lnTo>
                <a:lnTo>
                  <a:pt x="6028944" y="928116"/>
                </a:lnTo>
                <a:lnTo>
                  <a:pt x="6030468" y="925068"/>
                </a:lnTo>
                <a:lnTo>
                  <a:pt x="6033516" y="923544"/>
                </a:lnTo>
                <a:lnTo>
                  <a:pt x="6035040" y="922020"/>
                </a:lnTo>
                <a:lnTo>
                  <a:pt x="6038088" y="918972"/>
                </a:lnTo>
                <a:lnTo>
                  <a:pt x="6041135" y="917448"/>
                </a:lnTo>
                <a:lnTo>
                  <a:pt x="6042659" y="915924"/>
                </a:lnTo>
                <a:lnTo>
                  <a:pt x="6045708" y="912876"/>
                </a:lnTo>
                <a:lnTo>
                  <a:pt x="6047232" y="911352"/>
                </a:lnTo>
                <a:lnTo>
                  <a:pt x="6050280" y="909828"/>
                </a:lnTo>
                <a:lnTo>
                  <a:pt x="6051804" y="908304"/>
                </a:lnTo>
                <a:lnTo>
                  <a:pt x="6054852" y="905256"/>
                </a:lnTo>
                <a:lnTo>
                  <a:pt x="6057900" y="903732"/>
                </a:lnTo>
                <a:lnTo>
                  <a:pt x="6059424" y="900684"/>
                </a:lnTo>
                <a:lnTo>
                  <a:pt x="6062472" y="899160"/>
                </a:lnTo>
                <a:lnTo>
                  <a:pt x="6063996" y="897636"/>
                </a:lnTo>
                <a:lnTo>
                  <a:pt x="6067044" y="894588"/>
                </a:lnTo>
                <a:lnTo>
                  <a:pt x="6068568" y="893064"/>
                </a:lnTo>
                <a:lnTo>
                  <a:pt x="6071616" y="891540"/>
                </a:lnTo>
                <a:lnTo>
                  <a:pt x="6074664" y="888492"/>
                </a:lnTo>
                <a:lnTo>
                  <a:pt x="6076188" y="886968"/>
                </a:lnTo>
                <a:lnTo>
                  <a:pt x="6079235" y="885444"/>
                </a:lnTo>
                <a:lnTo>
                  <a:pt x="6080759" y="882396"/>
                </a:lnTo>
                <a:lnTo>
                  <a:pt x="6083808" y="880872"/>
                </a:lnTo>
                <a:lnTo>
                  <a:pt x="6085332" y="877824"/>
                </a:lnTo>
                <a:lnTo>
                  <a:pt x="6088380" y="876300"/>
                </a:lnTo>
                <a:lnTo>
                  <a:pt x="6091428" y="874776"/>
                </a:lnTo>
                <a:lnTo>
                  <a:pt x="6092952" y="871728"/>
                </a:lnTo>
                <a:lnTo>
                  <a:pt x="6096000" y="870204"/>
                </a:lnTo>
                <a:lnTo>
                  <a:pt x="6097524" y="867156"/>
                </a:lnTo>
                <a:lnTo>
                  <a:pt x="6100572" y="865632"/>
                </a:lnTo>
                <a:lnTo>
                  <a:pt x="6102096" y="864108"/>
                </a:lnTo>
                <a:lnTo>
                  <a:pt x="6105144" y="861060"/>
                </a:lnTo>
                <a:lnTo>
                  <a:pt x="6108192" y="859536"/>
                </a:lnTo>
                <a:lnTo>
                  <a:pt x="6109716" y="856488"/>
                </a:lnTo>
                <a:lnTo>
                  <a:pt x="6112764" y="854964"/>
                </a:lnTo>
                <a:lnTo>
                  <a:pt x="6114288" y="853440"/>
                </a:lnTo>
                <a:lnTo>
                  <a:pt x="6117335" y="850392"/>
                </a:lnTo>
                <a:lnTo>
                  <a:pt x="6118859" y="848868"/>
                </a:lnTo>
                <a:lnTo>
                  <a:pt x="6121908" y="845820"/>
                </a:lnTo>
                <a:lnTo>
                  <a:pt x="6124956" y="844296"/>
                </a:lnTo>
                <a:lnTo>
                  <a:pt x="6126480" y="841248"/>
                </a:lnTo>
                <a:lnTo>
                  <a:pt x="6129528" y="839724"/>
                </a:lnTo>
                <a:lnTo>
                  <a:pt x="6131052" y="836676"/>
                </a:lnTo>
                <a:lnTo>
                  <a:pt x="6134100" y="835152"/>
                </a:lnTo>
                <a:lnTo>
                  <a:pt x="6135624" y="833628"/>
                </a:lnTo>
                <a:lnTo>
                  <a:pt x="6138672" y="830580"/>
                </a:lnTo>
                <a:lnTo>
                  <a:pt x="6141720" y="829056"/>
                </a:lnTo>
                <a:lnTo>
                  <a:pt x="6143244" y="826008"/>
                </a:lnTo>
                <a:lnTo>
                  <a:pt x="6146292" y="824484"/>
                </a:lnTo>
                <a:lnTo>
                  <a:pt x="6147816" y="821436"/>
                </a:lnTo>
                <a:lnTo>
                  <a:pt x="6150864" y="819912"/>
                </a:lnTo>
                <a:lnTo>
                  <a:pt x="6152388" y="816864"/>
                </a:lnTo>
                <a:lnTo>
                  <a:pt x="6155435" y="815340"/>
                </a:lnTo>
                <a:lnTo>
                  <a:pt x="6158483" y="812292"/>
                </a:lnTo>
                <a:lnTo>
                  <a:pt x="6160008" y="810768"/>
                </a:lnTo>
                <a:lnTo>
                  <a:pt x="6163056" y="807720"/>
                </a:lnTo>
                <a:lnTo>
                  <a:pt x="6164580" y="806196"/>
                </a:lnTo>
                <a:lnTo>
                  <a:pt x="6167628" y="803148"/>
                </a:lnTo>
                <a:lnTo>
                  <a:pt x="6169152" y="801624"/>
                </a:lnTo>
                <a:lnTo>
                  <a:pt x="6172200" y="798576"/>
                </a:lnTo>
                <a:lnTo>
                  <a:pt x="6175248" y="797052"/>
                </a:lnTo>
                <a:lnTo>
                  <a:pt x="6176772" y="794004"/>
                </a:lnTo>
                <a:lnTo>
                  <a:pt x="6179820" y="792480"/>
                </a:lnTo>
                <a:lnTo>
                  <a:pt x="6181344" y="789432"/>
                </a:lnTo>
                <a:lnTo>
                  <a:pt x="6184392" y="787908"/>
                </a:lnTo>
                <a:lnTo>
                  <a:pt x="6185916" y="784860"/>
                </a:lnTo>
                <a:lnTo>
                  <a:pt x="6188964" y="781812"/>
                </a:lnTo>
                <a:lnTo>
                  <a:pt x="6192011" y="780288"/>
                </a:lnTo>
                <a:lnTo>
                  <a:pt x="6193535" y="777240"/>
                </a:lnTo>
                <a:lnTo>
                  <a:pt x="6196583" y="775716"/>
                </a:lnTo>
                <a:lnTo>
                  <a:pt x="6198108" y="772668"/>
                </a:lnTo>
                <a:lnTo>
                  <a:pt x="6201156" y="769620"/>
                </a:lnTo>
                <a:lnTo>
                  <a:pt x="6202680" y="768096"/>
                </a:lnTo>
                <a:lnTo>
                  <a:pt x="6205728" y="765048"/>
                </a:lnTo>
                <a:lnTo>
                  <a:pt x="6208776" y="763524"/>
                </a:lnTo>
                <a:lnTo>
                  <a:pt x="6210300" y="760476"/>
                </a:lnTo>
                <a:lnTo>
                  <a:pt x="6213348" y="757428"/>
                </a:lnTo>
                <a:lnTo>
                  <a:pt x="6214872" y="755904"/>
                </a:lnTo>
                <a:lnTo>
                  <a:pt x="6217920" y="752856"/>
                </a:lnTo>
                <a:lnTo>
                  <a:pt x="6219444" y="749808"/>
                </a:lnTo>
                <a:lnTo>
                  <a:pt x="6222492" y="748284"/>
                </a:lnTo>
                <a:lnTo>
                  <a:pt x="6225540" y="745236"/>
                </a:lnTo>
                <a:lnTo>
                  <a:pt x="6227064" y="742188"/>
                </a:lnTo>
                <a:lnTo>
                  <a:pt x="6230111" y="740664"/>
                </a:lnTo>
                <a:lnTo>
                  <a:pt x="6231635" y="737616"/>
                </a:lnTo>
                <a:lnTo>
                  <a:pt x="6234683" y="734568"/>
                </a:lnTo>
                <a:lnTo>
                  <a:pt x="6236208" y="733044"/>
                </a:lnTo>
                <a:lnTo>
                  <a:pt x="6239256" y="729996"/>
                </a:lnTo>
                <a:lnTo>
                  <a:pt x="6242304" y="726948"/>
                </a:lnTo>
                <a:lnTo>
                  <a:pt x="6243828" y="723900"/>
                </a:lnTo>
                <a:lnTo>
                  <a:pt x="6246876" y="722376"/>
                </a:lnTo>
                <a:lnTo>
                  <a:pt x="6248400" y="719328"/>
                </a:lnTo>
                <a:lnTo>
                  <a:pt x="6251448" y="716280"/>
                </a:lnTo>
                <a:lnTo>
                  <a:pt x="6252972" y="714756"/>
                </a:lnTo>
                <a:lnTo>
                  <a:pt x="6256020" y="711708"/>
                </a:lnTo>
                <a:lnTo>
                  <a:pt x="6259068" y="708660"/>
                </a:lnTo>
                <a:lnTo>
                  <a:pt x="6260592" y="705612"/>
                </a:lnTo>
                <a:lnTo>
                  <a:pt x="6263640" y="704088"/>
                </a:lnTo>
                <a:lnTo>
                  <a:pt x="6265164" y="701040"/>
                </a:lnTo>
                <a:lnTo>
                  <a:pt x="6268211" y="697992"/>
                </a:lnTo>
                <a:lnTo>
                  <a:pt x="6269735" y="694944"/>
                </a:lnTo>
                <a:lnTo>
                  <a:pt x="6272783" y="693420"/>
                </a:lnTo>
                <a:lnTo>
                  <a:pt x="6275832" y="690372"/>
                </a:lnTo>
                <a:lnTo>
                  <a:pt x="6277356" y="687324"/>
                </a:lnTo>
                <a:lnTo>
                  <a:pt x="6280404" y="684276"/>
                </a:lnTo>
                <a:lnTo>
                  <a:pt x="6281928" y="682752"/>
                </a:lnTo>
                <a:lnTo>
                  <a:pt x="6284976" y="679704"/>
                </a:lnTo>
                <a:lnTo>
                  <a:pt x="6286500" y="676656"/>
                </a:lnTo>
                <a:lnTo>
                  <a:pt x="6289548" y="673608"/>
                </a:lnTo>
                <a:lnTo>
                  <a:pt x="6292596" y="672084"/>
                </a:lnTo>
                <a:lnTo>
                  <a:pt x="6294120" y="669036"/>
                </a:lnTo>
                <a:lnTo>
                  <a:pt x="6297168" y="665988"/>
                </a:lnTo>
                <a:lnTo>
                  <a:pt x="6298692" y="662940"/>
                </a:lnTo>
                <a:lnTo>
                  <a:pt x="6301740" y="661416"/>
                </a:lnTo>
                <a:lnTo>
                  <a:pt x="6303264" y="658368"/>
                </a:lnTo>
                <a:lnTo>
                  <a:pt x="6306311" y="655320"/>
                </a:lnTo>
                <a:lnTo>
                  <a:pt x="6309359" y="652272"/>
                </a:lnTo>
                <a:lnTo>
                  <a:pt x="6310883" y="649224"/>
                </a:lnTo>
                <a:lnTo>
                  <a:pt x="6313932" y="647700"/>
                </a:lnTo>
                <a:lnTo>
                  <a:pt x="6315456" y="644652"/>
                </a:lnTo>
                <a:lnTo>
                  <a:pt x="6318504" y="641604"/>
                </a:lnTo>
                <a:lnTo>
                  <a:pt x="6320028" y="638556"/>
                </a:lnTo>
                <a:lnTo>
                  <a:pt x="6323076" y="635508"/>
                </a:lnTo>
                <a:lnTo>
                  <a:pt x="6326124" y="633984"/>
                </a:lnTo>
                <a:lnTo>
                  <a:pt x="6327648" y="630936"/>
                </a:lnTo>
                <a:lnTo>
                  <a:pt x="6330696" y="627888"/>
                </a:lnTo>
                <a:lnTo>
                  <a:pt x="6332220" y="624840"/>
                </a:lnTo>
                <a:lnTo>
                  <a:pt x="6335268" y="621792"/>
                </a:lnTo>
                <a:lnTo>
                  <a:pt x="6336792" y="618744"/>
                </a:lnTo>
                <a:lnTo>
                  <a:pt x="6339840" y="615696"/>
                </a:lnTo>
                <a:lnTo>
                  <a:pt x="6342888" y="614172"/>
                </a:lnTo>
                <a:lnTo>
                  <a:pt x="6344411" y="611124"/>
                </a:lnTo>
                <a:lnTo>
                  <a:pt x="6347459" y="608076"/>
                </a:lnTo>
                <a:lnTo>
                  <a:pt x="6348983" y="605028"/>
                </a:lnTo>
                <a:lnTo>
                  <a:pt x="6352032" y="601980"/>
                </a:lnTo>
                <a:lnTo>
                  <a:pt x="6353556" y="598932"/>
                </a:lnTo>
                <a:lnTo>
                  <a:pt x="6356604" y="595884"/>
                </a:lnTo>
                <a:lnTo>
                  <a:pt x="6359652" y="592836"/>
                </a:lnTo>
                <a:lnTo>
                  <a:pt x="6361176" y="589788"/>
                </a:lnTo>
                <a:lnTo>
                  <a:pt x="6364224" y="586740"/>
                </a:lnTo>
                <a:lnTo>
                  <a:pt x="6365748" y="583692"/>
                </a:lnTo>
                <a:lnTo>
                  <a:pt x="6368796" y="580644"/>
                </a:lnTo>
                <a:lnTo>
                  <a:pt x="6370320" y="577596"/>
                </a:lnTo>
                <a:lnTo>
                  <a:pt x="6373368" y="574548"/>
                </a:lnTo>
                <a:lnTo>
                  <a:pt x="6376416" y="571500"/>
                </a:lnTo>
                <a:lnTo>
                  <a:pt x="6377940" y="568452"/>
                </a:lnTo>
                <a:lnTo>
                  <a:pt x="6380988" y="565404"/>
                </a:lnTo>
                <a:lnTo>
                  <a:pt x="6382511" y="562356"/>
                </a:lnTo>
                <a:lnTo>
                  <a:pt x="6385559" y="559308"/>
                </a:lnTo>
                <a:lnTo>
                  <a:pt x="6387083" y="556260"/>
                </a:lnTo>
                <a:lnTo>
                  <a:pt x="6390132" y="553212"/>
                </a:lnTo>
                <a:lnTo>
                  <a:pt x="6393180" y="550164"/>
                </a:lnTo>
                <a:lnTo>
                  <a:pt x="6394704" y="547116"/>
                </a:lnTo>
                <a:lnTo>
                  <a:pt x="6397752" y="544068"/>
                </a:lnTo>
                <a:lnTo>
                  <a:pt x="6399276" y="539496"/>
                </a:lnTo>
                <a:lnTo>
                  <a:pt x="6402324" y="536448"/>
                </a:lnTo>
                <a:lnTo>
                  <a:pt x="6403848" y="533400"/>
                </a:lnTo>
                <a:lnTo>
                  <a:pt x="6406896" y="530352"/>
                </a:lnTo>
                <a:lnTo>
                  <a:pt x="6409944" y="527304"/>
                </a:lnTo>
                <a:lnTo>
                  <a:pt x="6411468" y="524256"/>
                </a:lnTo>
                <a:lnTo>
                  <a:pt x="6414516" y="521208"/>
                </a:lnTo>
                <a:lnTo>
                  <a:pt x="6416040" y="516636"/>
                </a:lnTo>
                <a:lnTo>
                  <a:pt x="6419088" y="513588"/>
                </a:lnTo>
                <a:lnTo>
                  <a:pt x="6420611" y="510540"/>
                </a:lnTo>
                <a:lnTo>
                  <a:pt x="6423659" y="507492"/>
                </a:lnTo>
                <a:lnTo>
                  <a:pt x="6426708" y="504444"/>
                </a:lnTo>
                <a:lnTo>
                  <a:pt x="6428232" y="501396"/>
                </a:lnTo>
                <a:lnTo>
                  <a:pt x="6431280" y="496824"/>
                </a:lnTo>
                <a:lnTo>
                  <a:pt x="6432804" y="493775"/>
                </a:lnTo>
                <a:lnTo>
                  <a:pt x="6435852" y="490728"/>
                </a:lnTo>
                <a:lnTo>
                  <a:pt x="6437376" y="487680"/>
                </a:lnTo>
                <a:lnTo>
                  <a:pt x="6440424" y="483108"/>
                </a:lnTo>
                <a:lnTo>
                  <a:pt x="6443472" y="480060"/>
                </a:lnTo>
                <a:lnTo>
                  <a:pt x="6444996" y="477012"/>
                </a:lnTo>
                <a:lnTo>
                  <a:pt x="6448044" y="473964"/>
                </a:lnTo>
                <a:lnTo>
                  <a:pt x="6449568" y="469392"/>
                </a:lnTo>
                <a:lnTo>
                  <a:pt x="6452616" y="466344"/>
                </a:lnTo>
                <a:lnTo>
                  <a:pt x="6454140" y="463296"/>
                </a:lnTo>
                <a:lnTo>
                  <a:pt x="6457188" y="458724"/>
                </a:lnTo>
                <a:lnTo>
                  <a:pt x="6460235" y="455675"/>
                </a:lnTo>
                <a:lnTo>
                  <a:pt x="6461759" y="451104"/>
                </a:lnTo>
                <a:lnTo>
                  <a:pt x="6464808" y="448056"/>
                </a:lnTo>
                <a:lnTo>
                  <a:pt x="6466332" y="443484"/>
                </a:lnTo>
                <a:lnTo>
                  <a:pt x="6469380" y="440436"/>
                </a:lnTo>
                <a:lnTo>
                  <a:pt x="6470904" y="437388"/>
                </a:lnTo>
                <a:lnTo>
                  <a:pt x="6473952" y="432816"/>
                </a:lnTo>
                <a:lnTo>
                  <a:pt x="6477000" y="429768"/>
                </a:lnTo>
                <a:lnTo>
                  <a:pt x="6478524" y="425196"/>
                </a:lnTo>
                <a:lnTo>
                  <a:pt x="6481572" y="422148"/>
                </a:lnTo>
                <a:lnTo>
                  <a:pt x="6483096" y="417575"/>
                </a:lnTo>
                <a:lnTo>
                  <a:pt x="6486144" y="413004"/>
                </a:lnTo>
                <a:lnTo>
                  <a:pt x="6487668" y="409956"/>
                </a:lnTo>
                <a:lnTo>
                  <a:pt x="6490716" y="405384"/>
                </a:lnTo>
                <a:lnTo>
                  <a:pt x="6493764" y="402336"/>
                </a:lnTo>
                <a:lnTo>
                  <a:pt x="6495288" y="397764"/>
                </a:lnTo>
                <a:lnTo>
                  <a:pt x="6498335" y="394716"/>
                </a:lnTo>
                <a:lnTo>
                  <a:pt x="6499859" y="390144"/>
                </a:lnTo>
                <a:lnTo>
                  <a:pt x="6502908" y="387096"/>
                </a:lnTo>
                <a:lnTo>
                  <a:pt x="6504432" y="382524"/>
                </a:lnTo>
                <a:lnTo>
                  <a:pt x="6507480" y="377952"/>
                </a:lnTo>
                <a:lnTo>
                  <a:pt x="6510528" y="374904"/>
                </a:lnTo>
                <a:lnTo>
                  <a:pt x="6512052" y="370331"/>
                </a:lnTo>
                <a:lnTo>
                  <a:pt x="6515100" y="367284"/>
                </a:lnTo>
                <a:lnTo>
                  <a:pt x="6516624" y="362712"/>
                </a:lnTo>
                <a:lnTo>
                  <a:pt x="6519672" y="358140"/>
                </a:lnTo>
                <a:lnTo>
                  <a:pt x="6521196" y="355092"/>
                </a:lnTo>
                <a:lnTo>
                  <a:pt x="6524244" y="350520"/>
                </a:lnTo>
                <a:lnTo>
                  <a:pt x="6527292" y="345948"/>
                </a:lnTo>
                <a:lnTo>
                  <a:pt x="6528816" y="342900"/>
                </a:lnTo>
                <a:lnTo>
                  <a:pt x="6531864" y="338328"/>
                </a:lnTo>
                <a:lnTo>
                  <a:pt x="6533388" y="333756"/>
                </a:lnTo>
                <a:lnTo>
                  <a:pt x="6536435" y="330708"/>
                </a:lnTo>
                <a:lnTo>
                  <a:pt x="6537959" y="326136"/>
                </a:lnTo>
                <a:lnTo>
                  <a:pt x="6541008" y="321564"/>
                </a:lnTo>
                <a:lnTo>
                  <a:pt x="6544056" y="316992"/>
                </a:lnTo>
                <a:lnTo>
                  <a:pt x="6545580" y="313944"/>
                </a:lnTo>
                <a:lnTo>
                  <a:pt x="6548628" y="309372"/>
                </a:lnTo>
                <a:lnTo>
                  <a:pt x="6550152" y="304800"/>
                </a:lnTo>
                <a:lnTo>
                  <a:pt x="6553200" y="300228"/>
                </a:lnTo>
                <a:lnTo>
                  <a:pt x="6554724" y="297180"/>
                </a:lnTo>
                <a:lnTo>
                  <a:pt x="6557772" y="292608"/>
                </a:lnTo>
                <a:lnTo>
                  <a:pt x="6560820" y="288036"/>
                </a:lnTo>
                <a:lnTo>
                  <a:pt x="6562344" y="283464"/>
                </a:lnTo>
                <a:lnTo>
                  <a:pt x="6565392" y="278892"/>
                </a:lnTo>
                <a:lnTo>
                  <a:pt x="6566916" y="275844"/>
                </a:lnTo>
                <a:lnTo>
                  <a:pt x="6569964" y="271272"/>
                </a:lnTo>
                <a:lnTo>
                  <a:pt x="6571488" y="266700"/>
                </a:lnTo>
                <a:lnTo>
                  <a:pt x="6574535" y="262128"/>
                </a:lnTo>
                <a:lnTo>
                  <a:pt x="6577583" y="257556"/>
                </a:lnTo>
                <a:lnTo>
                  <a:pt x="6579108" y="252984"/>
                </a:lnTo>
                <a:lnTo>
                  <a:pt x="6582156" y="248412"/>
                </a:lnTo>
                <a:lnTo>
                  <a:pt x="6583680" y="245364"/>
                </a:lnTo>
                <a:lnTo>
                  <a:pt x="6586728" y="240792"/>
                </a:lnTo>
                <a:lnTo>
                  <a:pt x="6588252" y="236220"/>
                </a:lnTo>
                <a:lnTo>
                  <a:pt x="6591300" y="231648"/>
                </a:lnTo>
                <a:lnTo>
                  <a:pt x="6594348" y="227075"/>
                </a:lnTo>
                <a:lnTo>
                  <a:pt x="6595872" y="222504"/>
                </a:lnTo>
                <a:lnTo>
                  <a:pt x="6598920" y="217931"/>
                </a:lnTo>
                <a:lnTo>
                  <a:pt x="6600444" y="213360"/>
                </a:lnTo>
                <a:lnTo>
                  <a:pt x="6603492" y="208787"/>
                </a:lnTo>
                <a:lnTo>
                  <a:pt x="6605016" y="204216"/>
                </a:lnTo>
                <a:lnTo>
                  <a:pt x="6608064" y="199644"/>
                </a:lnTo>
                <a:lnTo>
                  <a:pt x="6611111" y="195072"/>
                </a:lnTo>
                <a:lnTo>
                  <a:pt x="6612635" y="190500"/>
                </a:lnTo>
                <a:lnTo>
                  <a:pt x="6615683" y="185928"/>
                </a:lnTo>
                <a:lnTo>
                  <a:pt x="6617208" y="181356"/>
                </a:lnTo>
                <a:lnTo>
                  <a:pt x="6620256" y="176784"/>
                </a:lnTo>
                <a:lnTo>
                  <a:pt x="6621780" y="172212"/>
                </a:lnTo>
                <a:lnTo>
                  <a:pt x="6624828" y="167640"/>
                </a:lnTo>
                <a:lnTo>
                  <a:pt x="6627876" y="163068"/>
                </a:lnTo>
                <a:lnTo>
                  <a:pt x="6629400" y="158496"/>
                </a:lnTo>
                <a:lnTo>
                  <a:pt x="6632448" y="153924"/>
                </a:lnTo>
                <a:lnTo>
                  <a:pt x="6633972" y="149352"/>
                </a:lnTo>
                <a:lnTo>
                  <a:pt x="6637020" y="144780"/>
                </a:lnTo>
                <a:lnTo>
                  <a:pt x="6638544" y="138684"/>
                </a:lnTo>
                <a:lnTo>
                  <a:pt x="6641592" y="134112"/>
                </a:lnTo>
                <a:lnTo>
                  <a:pt x="6644640" y="129540"/>
                </a:lnTo>
                <a:lnTo>
                  <a:pt x="6646164" y="124968"/>
                </a:lnTo>
                <a:lnTo>
                  <a:pt x="6649211" y="120396"/>
                </a:lnTo>
                <a:lnTo>
                  <a:pt x="6650735" y="115824"/>
                </a:lnTo>
                <a:lnTo>
                  <a:pt x="6653783" y="109728"/>
                </a:lnTo>
                <a:lnTo>
                  <a:pt x="6655308" y="105156"/>
                </a:lnTo>
                <a:lnTo>
                  <a:pt x="6658356" y="100584"/>
                </a:lnTo>
                <a:lnTo>
                  <a:pt x="6661404" y="96012"/>
                </a:lnTo>
                <a:lnTo>
                  <a:pt x="6662928" y="89916"/>
                </a:lnTo>
                <a:lnTo>
                  <a:pt x="6665976" y="85343"/>
                </a:lnTo>
                <a:lnTo>
                  <a:pt x="6667500" y="80772"/>
                </a:lnTo>
                <a:lnTo>
                  <a:pt x="6670548" y="74675"/>
                </a:lnTo>
                <a:lnTo>
                  <a:pt x="6672072" y="70104"/>
                </a:lnTo>
                <a:lnTo>
                  <a:pt x="6675120" y="65531"/>
                </a:lnTo>
                <a:lnTo>
                  <a:pt x="6678168" y="59436"/>
                </a:lnTo>
                <a:lnTo>
                  <a:pt x="6679692" y="54864"/>
                </a:lnTo>
                <a:lnTo>
                  <a:pt x="6682740" y="48768"/>
                </a:lnTo>
                <a:lnTo>
                  <a:pt x="6684264" y="44196"/>
                </a:lnTo>
                <a:lnTo>
                  <a:pt x="6687311" y="38100"/>
                </a:lnTo>
                <a:lnTo>
                  <a:pt x="6688835" y="33528"/>
                </a:lnTo>
                <a:lnTo>
                  <a:pt x="6691883" y="27431"/>
                </a:lnTo>
                <a:lnTo>
                  <a:pt x="6694932" y="22860"/>
                </a:lnTo>
                <a:lnTo>
                  <a:pt x="6696456" y="16764"/>
                </a:lnTo>
                <a:lnTo>
                  <a:pt x="6699504" y="10668"/>
                </a:lnTo>
                <a:lnTo>
                  <a:pt x="6701028" y="6096"/>
                </a:lnTo>
                <a:lnTo>
                  <a:pt x="6704076" y="0"/>
                </a:lnTo>
              </a:path>
            </a:pathLst>
          </a:custGeom>
          <a:ln w="18288">
            <a:solidFill>
              <a:srgbClr val="6FAC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8875776" y="2528316"/>
            <a:ext cx="299085" cy="1316990"/>
          </a:xfrm>
          <a:custGeom>
            <a:avLst/>
            <a:gdLst/>
            <a:ahLst/>
            <a:cxnLst/>
            <a:rect l="l" t="t" r="r" b="b"/>
            <a:pathLst>
              <a:path w="299084" h="1316989">
                <a:moveTo>
                  <a:pt x="0" y="1316736"/>
                </a:moveTo>
                <a:lnTo>
                  <a:pt x="1524" y="1312164"/>
                </a:lnTo>
                <a:lnTo>
                  <a:pt x="4572" y="1306068"/>
                </a:lnTo>
                <a:lnTo>
                  <a:pt x="7620" y="1299972"/>
                </a:lnTo>
                <a:lnTo>
                  <a:pt x="9144" y="1295400"/>
                </a:lnTo>
                <a:lnTo>
                  <a:pt x="12192" y="1289304"/>
                </a:lnTo>
                <a:lnTo>
                  <a:pt x="13716" y="1283208"/>
                </a:lnTo>
                <a:lnTo>
                  <a:pt x="16764" y="1277112"/>
                </a:lnTo>
                <a:lnTo>
                  <a:pt x="18288" y="1272540"/>
                </a:lnTo>
                <a:lnTo>
                  <a:pt x="21335" y="1266444"/>
                </a:lnTo>
                <a:lnTo>
                  <a:pt x="24383" y="1260348"/>
                </a:lnTo>
                <a:lnTo>
                  <a:pt x="25907" y="1254252"/>
                </a:lnTo>
                <a:lnTo>
                  <a:pt x="28955" y="1248156"/>
                </a:lnTo>
                <a:lnTo>
                  <a:pt x="30479" y="1242060"/>
                </a:lnTo>
                <a:lnTo>
                  <a:pt x="33527" y="1235964"/>
                </a:lnTo>
                <a:lnTo>
                  <a:pt x="35051" y="1229868"/>
                </a:lnTo>
                <a:lnTo>
                  <a:pt x="38100" y="1223772"/>
                </a:lnTo>
                <a:lnTo>
                  <a:pt x="41148" y="1217676"/>
                </a:lnTo>
                <a:lnTo>
                  <a:pt x="42672" y="1211580"/>
                </a:lnTo>
                <a:lnTo>
                  <a:pt x="45720" y="1205484"/>
                </a:lnTo>
                <a:lnTo>
                  <a:pt x="47244" y="1199388"/>
                </a:lnTo>
                <a:lnTo>
                  <a:pt x="50292" y="1193292"/>
                </a:lnTo>
                <a:lnTo>
                  <a:pt x="51816" y="1187196"/>
                </a:lnTo>
                <a:lnTo>
                  <a:pt x="54864" y="1181100"/>
                </a:lnTo>
                <a:lnTo>
                  <a:pt x="57912" y="1175004"/>
                </a:lnTo>
                <a:lnTo>
                  <a:pt x="59435" y="1168908"/>
                </a:lnTo>
                <a:lnTo>
                  <a:pt x="62483" y="1162812"/>
                </a:lnTo>
                <a:lnTo>
                  <a:pt x="64007" y="1156716"/>
                </a:lnTo>
                <a:lnTo>
                  <a:pt x="67055" y="1149096"/>
                </a:lnTo>
                <a:lnTo>
                  <a:pt x="68579" y="1143000"/>
                </a:lnTo>
                <a:lnTo>
                  <a:pt x="71627" y="1136904"/>
                </a:lnTo>
                <a:lnTo>
                  <a:pt x="74675" y="1129284"/>
                </a:lnTo>
                <a:lnTo>
                  <a:pt x="76200" y="1123188"/>
                </a:lnTo>
                <a:lnTo>
                  <a:pt x="79248" y="1117092"/>
                </a:lnTo>
                <a:lnTo>
                  <a:pt x="80772" y="1109472"/>
                </a:lnTo>
                <a:lnTo>
                  <a:pt x="83820" y="1103376"/>
                </a:lnTo>
                <a:lnTo>
                  <a:pt x="85344" y="1097280"/>
                </a:lnTo>
                <a:lnTo>
                  <a:pt x="88392" y="1089660"/>
                </a:lnTo>
                <a:lnTo>
                  <a:pt x="91440" y="1082040"/>
                </a:lnTo>
                <a:lnTo>
                  <a:pt x="92964" y="1075944"/>
                </a:lnTo>
                <a:lnTo>
                  <a:pt x="96012" y="1068324"/>
                </a:lnTo>
                <a:lnTo>
                  <a:pt x="97535" y="1062228"/>
                </a:lnTo>
                <a:lnTo>
                  <a:pt x="100583" y="1054608"/>
                </a:lnTo>
                <a:lnTo>
                  <a:pt x="102107" y="1046988"/>
                </a:lnTo>
                <a:lnTo>
                  <a:pt x="105155" y="1039368"/>
                </a:lnTo>
                <a:lnTo>
                  <a:pt x="108203" y="1033272"/>
                </a:lnTo>
                <a:lnTo>
                  <a:pt x="109727" y="1025651"/>
                </a:lnTo>
                <a:lnTo>
                  <a:pt x="112775" y="1018032"/>
                </a:lnTo>
                <a:lnTo>
                  <a:pt x="114300" y="1010412"/>
                </a:lnTo>
                <a:lnTo>
                  <a:pt x="117348" y="1002792"/>
                </a:lnTo>
                <a:lnTo>
                  <a:pt x="118872" y="995172"/>
                </a:lnTo>
                <a:lnTo>
                  <a:pt x="121920" y="987551"/>
                </a:lnTo>
                <a:lnTo>
                  <a:pt x="124968" y="979932"/>
                </a:lnTo>
                <a:lnTo>
                  <a:pt x="126492" y="972312"/>
                </a:lnTo>
                <a:lnTo>
                  <a:pt x="129540" y="964692"/>
                </a:lnTo>
                <a:lnTo>
                  <a:pt x="131064" y="957072"/>
                </a:lnTo>
                <a:lnTo>
                  <a:pt x="134112" y="949451"/>
                </a:lnTo>
                <a:lnTo>
                  <a:pt x="135635" y="941832"/>
                </a:lnTo>
                <a:lnTo>
                  <a:pt x="138683" y="932688"/>
                </a:lnTo>
                <a:lnTo>
                  <a:pt x="141731" y="925068"/>
                </a:lnTo>
                <a:lnTo>
                  <a:pt x="143255" y="915924"/>
                </a:lnTo>
                <a:lnTo>
                  <a:pt x="146303" y="908304"/>
                </a:lnTo>
                <a:lnTo>
                  <a:pt x="147827" y="899160"/>
                </a:lnTo>
                <a:lnTo>
                  <a:pt x="150875" y="891539"/>
                </a:lnTo>
                <a:lnTo>
                  <a:pt x="152400" y="882396"/>
                </a:lnTo>
                <a:lnTo>
                  <a:pt x="155448" y="874776"/>
                </a:lnTo>
                <a:lnTo>
                  <a:pt x="158496" y="865632"/>
                </a:lnTo>
                <a:lnTo>
                  <a:pt x="160020" y="856488"/>
                </a:lnTo>
                <a:lnTo>
                  <a:pt x="163068" y="847344"/>
                </a:lnTo>
                <a:lnTo>
                  <a:pt x="164592" y="838200"/>
                </a:lnTo>
                <a:lnTo>
                  <a:pt x="167640" y="829056"/>
                </a:lnTo>
                <a:lnTo>
                  <a:pt x="169164" y="819912"/>
                </a:lnTo>
                <a:lnTo>
                  <a:pt x="172212" y="810768"/>
                </a:lnTo>
                <a:lnTo>
                  <a:pt x="175259" y="800100"/>
                </a:lnTo>
                <a:lnTo>
                  <a:pt x="176783" y="790956"/>
                </a:lnTo>
                <a:lnTo>
                  <a:pt x="179831" y="781812"/>
                </a:lnTo>
                <a:lnTo>
                  <a:pt x="181355" y="771144"/>
                </a:lnTo>
                <a:lnTo>
                  <a:pt x="184403" y="760476"/>
                </a:lnTo>
                <a:lnTo>
                  <a:pt x="185927" y="751332"/>
                </a:lnTo>
                <a:lnTo>
                  <a:pt x="188975" y="740663"/>
                </a:lnTo>
                <a:lnTo>
                  <a:pt x="192024" y="729996"/>
                </a:lnTo>
                <a:lnTo>
                  <a:pt x="193548" y="719328"/>
                </a:lnTo>
                <a:lnTo>
                  <a:pt x="196596" y="708660"/>
                </a:lnTo>
                <a:lnTo>
                  <a:pt x="198120" y="697992"/>
                </a:lnTo>
                <a:lnTo>
                  <a:pt x="201168" y="687324"/>
                </a:lnTo>
                <a:lnTo>
                  <a:pt x="202692" y="675132"/>
                </a:lnTo>
                <a:lnTo>
                  <a:pt x="205740" y="664463"/>
                </a:lnTo>
                <a:lnTo>
                  <a:pt x="208788" y="652272"/>
                </a:lnTo>
                <a:lnTo>
                  <a:pt x="210312" y="641604"/>
                </a:lnTo>
                <a:lnTo>
                  <a:pt x="213359" y="630936"/>
                </a:lnTo>
                <a:lnTo>
                  <a:pt x="214883" y="618744"/>
                </a:lnTo>
                <a:lnTo>
                  <a:pt x="217931" y="606551"/>
                </a:lnTo>
                <a:lnTo>
                  <a:pt x="219455" y="594360"/>
                </a:lnTo>
                <a:lnTo>
                  <a:pt x="222503" y="582168"/>
                </a:lnTo>
                <a:lnTo>
                  <a:pt x="225551" y="569976"/>
                </a:lnTo>
                <a:lnTo>
                  <a:pt x="227075" y="557784"/>
                </a:lnTo>
                <a:lnTo>
                  <a:pt x="230124" y="545592"/>
                </a:lnTo>
                <a:lnTo>
                  <a:pt x="231648" y="533400"/>
                </a:lnTo>
                <a:lnTo>
                  <a:pt x="234696" y="521208"/>
                </a:lnTo>
                <a:lnTo>
                  <a:pt x="236220" y="507492"/>
                </a:lnTo>
                <a:lnTo>
                  <a:pt x="239268" y="493775"/>
                </a:lnTo>
                <a:lnTo>
                  <a:pt x="242316" y="481584"/>
                </a:lnTo>
                <a:lnTo>
                  <a:pt x="243840" y="467868"/>
                </a:lnTo>
                <a:lnTo>
                  <a:pt x="246888" y="454151"/>
                </a:lnTo>
                <a:lnTo>
                  <a:pt x="248412" y="440436"/>
                </a:lnTo>
                <a:lnTo>
                  <a:pt x="251459" y="426720"/>
                </a:lnTo>
                <a:lnTo>
                  <a:pt x="252983" y="413004"/>
                </a:lnTo>
                <a:lnTo>
                  <a:pt x="256031" y="399288"/>
                </a:lnTo>
                <a:lnTo>
                  <a:pt x="259079" y="384048"/>
                </a:lnTo>
                <a:lnTo>
                  <a:pt x="260603" y="367284"/>
                </a:lnTo>
                <a:lnTo>
                  <a:pt x="263651" y="350520"/>
                </a:lnTo>
                <a:lnTo>
                  <a:pt x="265175" y="335280"/>
                </a:lnTo>
                <a:lnTo>
                  <a:pt x="268224" y="318516"/>
                </a:lnTo>
                <a:lnTo>
                  <a:pt x="269748" y="300228"/>
                </a:lnTo>
                <a:lnTo>
                  <a:pt x="272796" y="281939"/>
                </a:lnTo>
                <a:lnTo>
                  <a:pt x="275844" y="262128"/>
                </a:lnTo>
                <a:lnTo>
                  <a:pt x="277368" y="242316"/>
                </a:lnTo>
                <a:lnTo>
                  <a:pt x="280416" y="222504"/>
                </a:lnTo>
                <a:lnTo>
                  <a:pt x="281940" y="201168"/>
                </a:lnTo>
                <a:lnTo>
                  <a:pt x="284988" y="176784"/>
                </a:lnTo>
                <a:lnTo>
                  <a:pt x="286512" y="150875"/>
                </a:lnTo>
                <a:lnTo>
                  <a:pt x="289559" y="123444"/>
                </a:lnTo>
                <a:lnTo>
                  <a:pt x="292607" y="97536"/>
                </a:lnTo>
                <a:lnTo>
                  <a:pt x="294131" y="67056"/>
                </a:lnTo>
                <a:lnTo>
                  <a:pt x="297179" y="36575"/>
                </a:lnTo>
                <a:lnTo>
                  <a:pt x="298703" y="0"/>
                </a:lnTo>
              </a:path>
            </a:pathLst>
          </a:custGeom>
          <a:ln w="18288">
            <a:solidFill>
              <a:srgbClr val="6FAC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022400" y="4831460"/>
            <a:ext cx="446405" cy="919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20%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Times New Roman"/>
              <a:cs typeface="Times New Roman"/>
            </a:endParaRPr>
          </a:p>
          <a:p>
            <a:pPr algn="ctr" marL="113664">
              <a:lnSpc>
                <a:spcPct val="100000"/>
              </a:lnSpc>
            </a:pPr>
            <a:r>
              <a:rPr dirty="0" sz="1800" spc="5">
                <a:latin typeface="Times New Roman"/>
                <a:cs typeface="Times New Roman"/>
              </a:rPr>
              <a:t>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22400" y="4211573"/>
            <a:ext cx="446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40%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22400" y="3591814"/>
            <a:ext cx="446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60%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22400" y="2971927"/>
            <a:ext cx="446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80%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24127" y="5785510"/>
            <a:ext cx="3321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>
                <a:latin typeface="Times New Roman"/>
                <a:cs typeface="Times New Roman"/>
              </a:rPr>
              <a:t>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964307" y="5785510"/>
            <a:ext cx="446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20%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61509" y="5785510"/>
            <a:ext cx="446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40%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958585" y="5785510"/>
            <a:ext cx="446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60%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55789" y="5785510"/>
            <a:ext cx="446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80%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895968" y="5785510"/>
            <a:ext cx="5607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100%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08100" y="1801825"/>
            <a:ext cx="8947785" cy="85026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438910">
              <a:lnSpc>
                <a:spcPct val="100000"/>
              </a:lnSpc>
              <a:spcBef>
                <a:spcPts val="1060"/>
              </a:spcBef>
            </a:pPr>
            <a:r>
              <a:rPr dirty="0" sz="2150" spc="40" b="1">
                <a:latin typeface="Times New Roman"/>
                <a:cs typeface="Times New Roman"/>
              </a:rPr>
              <a:t>Lorenz</a:t>
            </a:r>
            <a:r>
              <a:rPr dirty="0" sz="2150" spc="5" b="1">
                <a:latin typeface="Times New Roman"/>
                <a:cs typeface="Times New Roman"/>
              </a:rPr>
              <a:t> </a:t>
            </a:r>
            <a:r>
              <a:rPr dirty="0" sz="2150" spc="60" b="1">
                <a:latin typeface="Times New Roman"/>
                <a:cs typeface="Times New Roman"/>
              </a:rPr>
              <a:t>curves</a:t>
            </a:r>
            <a:r>
              <a:rPr dirty="0" sz="2150" spc="10" b="1">
                <a:latin typeface="Times New Roman"/>
                <a:cs typeface="Times New Roman"/>
              </a:rPr>
              <a:t> </a:t>
            </a:r>
            <a:r>
              <a:rPr dirty="0" sz="2150" spc="120" b="1">
                <a:latin typeface="Times New Roman"/>
                <a:cs typeface="Times New Roman"/>
              </a:rPr>
              <a:t>of</a:t>
            </a:r>
            <a:r>
              <a:rPr dirty="0" sz="2150" spc="5" b="1">
                <a:latin typeface="Times New Roman"/>
                <a:cs typeface="Times New Roman"/>
              </a:rPr>
              <a:t> </a:t>
            </a:r>
            <a:r>
              <a:rPr dirty="0" sz="2150" spc="75" b="1">
                <a:latin typeface="Times New Roman"/>
                <a:cs typeface="Times New Roman"/>
              </a:rPr>
              <a:t>place</a:t>
            </a:r>
            <a:r>
              <a:rPr dirty="0" sz="2150" spc="10" b="1">
                <a:latin typeface="Times New Roman"/>
                <a:cs typeface="Times New Roman"/>
              </a:rPr>
              <a:t> </a:t>
            </a:r>
            <a:r>
              <a:rPr dirty="0" sz="2150" spc="120" b="1">
                <a:latin typeface="Times New Roman"/>
                <a:cs typeface="Times New Roman"/>
              </a:rPr>
              <a:t>of</a:t>
            </a:r>
            <a:r>
              <a:rPr dirty="0" sz="2150" spc="5" b="1">
                <a:latin typeface="Times New Roman"/>
                <a:cs typeface="Times New Roman"/>
              </a:rPr>
              <a:t> </a:t>
            </a:r>
            <a:r>
              <a:rPr dirty="0" sz="2150" spc="75" b="1">
                <a:latin typeface="Times New Roman"/>
                <a:cs typeface="Times New Roman"/>
              </a:rPr>
              <a:t>residence</a:t>
            </a:r>
            <a:r>
              <a:rPr dirty="0" sz="2150" spc="10" b="1">
                <a:latin typeface="Times New Roman"/>
                <a:cs typeface="Times New Roman"/>
              </a:rPr>
              <a:t> </a:t>
            </a:r>
            <a:r>
              <a:rPr dirty="0" sz="2150" spc="80" b="1">
                <a:latin typeface="Times New Roman"/>
                <a:cs typeface="Times New Roman"/>
              </a:rPr>
              <a:t>and</a:t>
            </a:r>
            <a:r>
              <a:rPr dirty="0" sz="2150" spc="5" b="1">
                <a:latin typeface="Times New Roman"/>
                <a:cs typeface="Times New Roman"/>
              </a:rPr>
              <a:t> </a:t>
            </a:r>
            <a:r>
              <a:rPr dirty="0" sz="2150" spc="75" b="1">
                <a:latin typeface="Times New Roman"/>
                <a:cs typeface="Times New Roman"/>
              </a:rPr>
              <a:t>work,</a:t>
            </a:r>
            <a:r>
              <a:rPr dirty="0" sz="2150" spc="10" b="1">
                <a:latin typeface="Times New Roman"/>
                <a:cs typeface="Times New Roman"/>
              </a:rPr>
              <a:t> </a:t>
            </a:r>
            <a:r>
              <a:rPr dirty="0" sz="2150" spc="50" b="1">
                <a:latin typeface="Times New Roman"/>
                <a:cs typeface="Times New Roman"/>
              </a:rPr>
              <a:t>Ireland</a:t>
            </a:r>
            <a:r>
              <a:rPr dirty="0" sz="2150" spc="5" b="1">
                <a:latin typeface="Times New Roman"/>
                <a:cs typeface="Times New Roman"/>
              </a:rPr>
              <a:t> </a:t>
            </a:r>
            <a:r>
              <a:rPr dirty="0" sz="2150" b="1">
                <a:latin typeface="Times New Roman"/>
                <a:cs typeface="Times New Roman"/>
              </a:rPr>
              <a:t>(2016)</a:t>
            </a: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dirty="0" sz="1800">
                <a:latin typeface="Times New Roman"/>
                <a:cs typeface="Times New Roman"/>
              </a:rPr>
              <a:t>100%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9640823" y="3861815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182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640823" y="424434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18288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640823" y="4625340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18288">
            <a:solidFill>
              <a:srgbClr val="6FAC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9899142" y="3579367"/>
            <a:ext cx="1339850" cy="1170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9100"/>
              </a:lnSpc>
              <a:spcBef>
                <a:spcPts val="100"/>
              </a:spcBef>
            </a:pPr>
            <a:r>
              <a:rPr dirty="0" sz="1800" spc="75">
                <a:latin typeface="Times New Roman"/>
                <a:cs typeface="Times New Roman"/>
              </a:rPr>
              <a:t>Equality  </a:t>
            </a:r>
            <a:r>
              <a:rPr dirty="0" sz="1800" spc="65">
                <a:latin typeface="Times New Roman"/>
                <a:cs typeface="Times New Roman"/>
              </a:rPr>
              <a:t>Residence  </a:t>
            </a:r>
            <a:r>
              <a:rPr dirty="0" sz="1800" spc="95">
                <a:latin typeface="Times New Roman"/>
                <a:cs typeface="Times New Roman"/>
              </a:rPr>
              <a:t>Work</a:t>
            </a:r>
            <a:r>
              <a:rPr dirty="0" sz="1800">
                <a:latin typeface="Times New Roman"/>
                <a:cs typeface="Times New Roman"/>
              </a:rPr>
              <a:t>/</a:t>
            </a:r>
            <a:r>
              <a:rPr dirty="0" sz="1800">
                <a:latin typeface="Times New Roman"/>
                <a:cs typeface="Times New Roman"/>
              </a:rPr>
              <a:t>S</a:t>
            </a:r>
            <a:r>
              <a:rPr dirty="0" sz="1800" spc="65">
                <a:latin typeface="Times New Roman"/>
                <a:cs typeface="Times New Roman"/>
              </a:rPr>
              <a:t>chool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860930" y="2590800"/>
            <a:ext cx="2687320" cy="1139190"/>
          </a:xfrm>
          <a:custGeom>
            <a:avLst/>
            <a:gdLst/>
            <a:ahLst/>
            <a:cxnLst/>
            <a:rect l="l" t="t" r="r" b="b"/>
            <a:pathLst>
              <a:path w="2687320" h="1139189">
                <a:moveTo>
                  <a:pt x="2497201" y="0"/>
                </a:moveTo>
                <a:lnTo>
                  <a:pt x="189737" y="0"/>
                </a:lnTo>
                <a:lnTo>
                  <a:pt x="139303" y="6779"/>
                </a:lnTo>
                <a:lnTo>
                  <a:pt x="93980" y="25912"/>
                </a:lnTo>
                <a:lnTo>
                  <a:pt x="55578" y="55594"/>
                </a:lnTo>
                <a:lnTo>
                  <a:pt x="25907" y="94017"/>
                </a:lnTo>
                <a:lnTo>
                  <a:pt x="6778" y="139376"/>
                </a:lnTo>
                <a:lnTo>
                  <a:pt x="0" y="189864"/>
                </a:lnTo>
                <a:lnTo>
                  <a:pt x="0" y="949198"/>
                </a:lnTo>
                <a:lnTo>
                  <a:pt x="6778" y="999632"/>
                </a:lnTo>
                <a:lnTo>
                  <a:pt x="25907" y="1044956"/>
                </a:lnTo>
                <a:lnTo>
                  <a:pt x="55578" y="1083357"/>
                </a:lnTo>
                <a:lnTo>
                  <a:pt x="93980" y="1113028"/>
                </a:lnTo>
                <a:lnTo>
                  <a:pt x="139303" y="1132157"/>
                </a:lnTo>
                <a:lnTo>
                  <a:pt x="189737" y="1138936"/>
                </a:lnTo>
                <a:lnTo>
                  <a:pt x="2497201" y="1138936"/>
                </a:lnTo>
                <a:lnTo>
                  <a:pt x="2547645" y="1132157"/>
                </a:lnTo>
                <a:lnTo>
                  <a:pt x="2592991" y="1113028"/>
                </a:lnTo>
                <a:lnTo>
                  <a:pt x="2631424" y="1083357"/>
                </a:lnTo>
                <a:lnTo>
                  <a:pt x="2661125" y="1044956"/>
                </a:lnTo>
                <a:lnTo>
                  <a:pt x="2680277" y="999632"/>
                </a:lnTo>
                <a:lnTo>
                  <a:pt x="2687066" y="949198"/>
                </a:lnTo>
                <a:lnTo>
                  <a:pt x="2687066" y="189864"/>
                </a:lnTo>
                <a:lnTo>
                  <a:pt x="2680277" y="139376"/>
                </a:lnTo>
                <a:lnTo>
                  <a:pt x="2661125" y="94017"/>
                </a:lnTo>
                <a:lnTo>
                  <a:pt x="2631424" y="55594"/>
                </a:lnTo>
                <a:lnTo>
                  <a:pt x="2592991" y="25912"/>
                </a:lnTo>
                <a:lnTo>
                  <a:pt x="2547645" y="6779"/>
                </a:lnTo>
                <a:lnTo>
                  <a:pt x="2497201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995677" y="2770377"/>
            <a:ext cx="225298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40">
                <a:solidFill>
                  <a:srgbClr val="FFFFFF"/>
                </a:solidFill>
                <a:latin typeface="Times New Roman"/>
                <a:cs typeface="Times New Roman"/>
              </a:rPr>
              <a:t>Top </a:t>
            </a:r>
            <a:r>
              <a:rPr dirty="0" sz="1600" spc="-5">
                <a:solidFill>
                  <a:srgbClr val="FFFFFF"/>
                </a:solidFill>
                <a:latin typeface="Times New Roman"/>
                <a:cs typeface="Times New Roman"/>
              </a:rPr>
              <a:t>650 </a:t>
            </a:r>
            <a:r>
              <a:rPr dirty="0" sz="1600" spc="40">
                <a:solidFill>
                  <a:srgbClr val="FFFFFF"/>
                </a:solidFill>
                <a:latin typeface="Times New Roman"/>
                <a:cs typeface="Times New Roman"/>
              </a:rPr>
              <a:t>EDs </a:t>
            </a:r>
            <a:r>
              <a:rPr dirty="0" sz="1600" spc="70">
                <a:solidFill>
                  <a:srgbClr val="FFFFFF"/>
                </a:solidFill>
                <a:latin typeface="Times New Roman"/>
                <a:cs typeface="Times New Roman"/>
              </a:rPr>
              <a:t>account</a:t>
            </a:r>
            <a:r>
              <a:rPr dirty="0" sz="16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30">
                <a:solidFill>
                  <a:srgbClr val="FFFFFF"/>
                </a:solidFill>
                <a:latin typeface="Times New Roman"/>
                <a:cs typeface="Times New Roman"/>
              </a:rPr>
              <a:t>for:</a:t>
            </a:r>
            <a:endParaRPr sz="16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65% </a:t>
            </a:r>
            <a:r>
              <a:rPr dirty="0" sz="1600" spc="35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6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75">
                <a:solidFill>
                  <a:srgbClr val="FFFFFF"/>
                </a:solidFill>
                <a:latin typeface="Times New Roman"/>
                <a:cs typeface="Times New Roman"/>
              </a:rPr>
              <a:t>residents</a:t>
            </a:r>
            <a:endParaRPr sz="16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>
                <a:solidFill>
                  <a:srgbClr val="FFFFFF"/>
                </a:solidFill>
                <a:latin typeface="Times New Roman"/>
                <a:cs typeface="Times New Roman"/>
              </a:rPr>
              <a:t>83% </a:t>
            </a:r>
            <a:r>
              <a:rPr dirty="0" sz="1600" spc="35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sz="16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70">
                <a:solidFill>
                  <a:srgbClr val="FFFFFF"/>
                </a:solidFill>
                <a:latin typeface="Times New Roman"/>
                <a:cs typeface="Times New Roman"/>
              </a:rPr>
              <a:t>work/school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228445" y="6519468"/>
            <a:ext cx="108839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i="1">
                <a:latin typeface="Times New Roman"/>
                <a:cs typeface="Times New Roman"/>
              </a:rPr>
              <a:t>Source:</a:t>
            </a:r>
            <a:r>
              <a:rPr dirty="0" sz="1400" spc="-20" i="1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Author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calculations,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based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on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spc="50" i="1">
                <a:latin typeface="Times New Roman"/>
                <a:cs typeface="Times New Roman"/>
              </a:rPr>
              <a:t>CSO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75" i="1">
                <a:latin typeface="Times New Roman"/>
                <a:cs typeface="Times New Roman"/>
              </a:rPr>
              <a:t>POWSCAR</a:t>
            </a:r>
            <a:r>
              <a:rPr dirty="0" sz="1400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dataset</a:t>
            </a:r>
            <a:r>
              <a:rPr dirty="0" sz="1400" spc="-25" i="1">
                <a:latin typeface="Times New Roman"/>
                <a:cs typeface="Times New Roman"/>
              </a:rPr>
              <a:t> </a:t>
            </a:r>
            <a:r>
              <a:rPr dirty="0" sz="1400" spc="-15" i="1">
                <a:latin typeface="Times New Roman"/>
                <a:cs typeface="Times New Roman"/>
              </a:rPr>
              <a:t>(2016);</a:t>
            </a:r>
            <a:r>
              <a:rPr dirty="0" sz="1400" spc="-40" i="1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excludes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30" i="1">
                <a:latin typeface="Times New Roman"/>
                <a:cs typeface="Times New Roman"/>
              </a:rPr>
              <a:t>WFH/no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fixed</a:t>
            </a:r>
            <a:r>
              <a:rPr dirty="0" sz="1400" spc="-30" i="1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place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spc="-40" i="1">
                <a:latin typeface="Times New Roman"/>
                <a:cs typeface="Times New Roman"/>
              </a:rPr>
              <a:t>of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work;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includes</a:t>
            </a:r>
            <a:r>
              <a:rPr dirty="0" sz="1400" spc="-35" i="1">
                <a:latin typeface="Times New Roman"/>
                <a:cs typeface="Times New Roman"/>
              </a:rPr>
              <a:t> </a:t>
            </a:r>
            <a:r>
              <a:rPr dirty="0" sz="1400" spc="25" i="1">
                <a:latin typeface="Times New Roman"/>
                <a:cs typeface="Times New Roman"/>
              </a:rPr>
              <a:t>EDs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spc="35" i="1">
                <a:latin typeface="Times New Roman"/>
                <a:cs typeface="Times New Roman"/>
              </a:rPr>
              <a:t>with</a:t>
            </a:r>
            <a:r>
              <a:rPr dirty="0" sz="1400" spc="-5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fewer</a:t>
            </a:r>
            <a:r>
              <a:rPr dirty="0" sz="1400" spc="-15" i="1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than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10</a:t>
            </a:r>
            <a:r>
              <a:rPr dirty="0" sz="1400" spc="-10" i="1">
                <a:latin typeface="Times New Roman"/>
                <a:cs typeface="Times New Roman"/>
              </a:rPr>
              <a:t> </a:t>
            </a:r>
            <a:r>
              <a:rPr dirty="0" sz="1400" spc="20" i="1">
                <a:latin typeface="Times New Roman"/>
                <a:cs typeface="Times New Roman"/>
              </a:rPr>
              <a:t>returns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85"/>
              <a:t>Little</a:t>
            </a:r>
            <a:r>
              <a:rPr dirty="0" spc="20"/>
              <a:t> </a:t>
            </a:r>
            <a:r>
              <a:rPr dirty="0" spc="150"/>
              <a:t>evidence</a:t>
            </a:r>
            <a:r>
              <a:rPr dirty="0"/>
              <a:t> </a:t>
            </a:r>
            <a:r>
              <a:rPr dirty="0" spc="185"/>
              <a:t>that</a:t>
            </a:r>
            <a:r>
              <a:rPr dirty="0" spc="-5"/>
              <a:t> </a:t>
            </a:r>
            <a:r>
              <a:rPr dirty="0" spc="75"/>
              <a:t>Dublin’s</a:t>
            </a:r>
            <a:r>
              <a:rPr dirty="0"/>
              <a:t> </a:t>
            </a:r>
            <a:r>
              <a:rPr dirty="0" spc="190"/>
              <a:t>population</a:t>
            </a:r>
            <a:r>
              <a:rPr dirty="0"/>
              <a:t> </a:t>
            </a:r>
            <a:r>
              <a:rPr dirty="0" spc="175"/>
              <a:t>share</a:t>
            </a:r>
            <a:r>
              <a:rPr dirty="0"/>
              <a:t> </a:t>
            </a:r>
            <a:r>
              <a:rPr dirty="0" spc="75"/>
              <a:t>is</a:t>
            </a:r>
            <a:r>
              <a:rPr dirty="0" spc="5"/>
              <a:t> </a:t>
            </a:r>
            <a:r>
              <a:rPr dirty="0" spc="145"/>
              <a:t>too</a:t>
            </a:r>
            <a:r>
              <a:rPr dirty="0" spc="5"/>
              <a:t> </a:t>
            </a:r>
            <a:r>
              <a:rPr dirty="0" spc="130"/>
              <a:t>big</a:t>
            </a:r>
            <a:r>
              <a:rPr dirty="0" spc="-25"/>
              <a:t> </a:t>
            </a:r>
            <a:r>
              <a:rPr dirty="0"/>
              <a:t>–  </a:t>
            </a:r>
            <a:r>
              <a:rPr dirty="0" spc="145"/>
              <a:t>smaller</a:t>
            </a:r>
            <a:r>
              <a:rPr dirty="0"/>
              <a:t> </a:t>
            </a:r>
            <a:r>
              <a:rPr dirty="0" spc="185"/>
              <a:t>populations</a:t>
            </a:r>
            <a:r>
              <a:rPr dirty="0"/>
              <a:t> </a:t>
            </a:r>
            <a:r>
              <a:rPr dirty="0" spc="225"/>
              <a:t>mean</a:t>
            </a:r>
            <a:r>
              <a:rPr dirty="0" spc="-15"/>
              <a:t> </a:t>
            </a:r>
            <a:r>
              <a:rPr dirty="0" spc="145"/>
              <a:t>bigger</a:t>
            </a:r>
            <a:r>
              <a:rPr dirty="0"/>
              <a:t> </a:t>
            </a:r>
            <a:r>
              <a:rPr dirty="0" spc="175"/>
              <a:t>share</a:t>
            </a:r>
            <a:r>
              <a:rPr dirty="0"/>
              <a:t> </a:t>
            </a:r>
            <a:r>
              <a:rPr dirty="0" spc="150"/>
              <a:t>in</a:t>
            </a:r>
            <a:r>
              <a:rPr dirty="0"/>
              <a:t> </a:t>
            </a:r>
            <a:r>
              <a:rPr dirty="0" spc="140"/>
              <a:t>largest</a:t>
            </a:r>
            <a:r>
              <a:rPr dirty="0"/>
              <a:t> </a:t>
            </a:r>
            <a:r>
              <a:rPr dirty="0" spc="95"/>
              <a:t>city</a:t>
            </a:r>
          </a:p>
        </p:txBody>
      </p:sp>
      <p:sp>
        <p:nvSpPr>
          <p:cNvPr id="3" name="object 3"/>
          <p:cNvSpPr/>
          <p:nvPr/>
        </p:nvSpPr>
        <p:spPr>
          <a:xfrm>
            <a:off x="1690116" y="4668011"/>
            <a:ext cx="9409430" cy="0"/>
          </a:xfrm>
          <a:custGeom>
            <a:avLst/>
            <a:gdLst/>
            <a:ahLst/>
            <a:cxnLst/>
            <a:rect l="l" t="t" r="r" b="b"/>
            <a:pathLst>
              <a:path w="9409430" h="0">
                <a:moveTo>
                  <a:pt x="0" y="0"/>
                </a:moveTo>
                <a:lnTo>
                  <a:pt x="94091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90116" y="4133088"/>
            <a:ext cx="9409430" cy="0"/>
          </a:xfrm>
          <a:custGeom>
            <a:avLst/>
            <a:gdLst/>
            <a:ahLst/>
            <a:cxnLst/>
            <a:rect l="l" t="t" r="r" b="b"/>
            <a:pathLst>
              <a:path w="9409430" h="0">
                <a:moveTo>
                  <a:pt x="0" y="0"/>
                </a:moveTo>
                <a:lnTo>
                  <a:pt x="94091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90116" y="3598164"/>
            <a:ext cx="9409430" cy="0"/>
          </a:xfrm>
          <a:custGeom>
            <a:avLst/>
            <a:gdLst/>
            <a:ahLst/>
            <a:cxnLst/>
            <a:rect l="l" t="t" r="r" b="b"/>
            <a:pathLst>
              <a:path w="9409430" h="0">
                <a:moveTo>
                  <a:pt x="0" y="0"/>
                </a:moveTo>
                <a:lnTo>
                  <a:pt x="94091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690116" y="3063239"/>
            <a:ext cx="9409430" cy="0"/>
          </a:xfrm>
          <a:custGeom>
            <a:avLst/>
            <a:gdLst/>
            <a:ahLst/>
            <a:cxnLst/>
            <a:rect l="l" t="t" r="r" b="b"/>
            <a:pathLst>
              <a:path w="9409430" h="0">
                <a:moveTo>
                  <a:pt x="0" y="0"/>
                </a:moveTo>
                <a:lnTo>
                  <a:pt x="94091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90116" y="2528316"/>
            <a:ext cx="9409430" cy="0"/>
          </a:xfrm>
          <a:custGeom>
            <a:avLst/>
            <a:gdLst/>
            <a:ahLst/>
            <a:cxnLst/>
            <a:rect l="l" t="t" r="r" b="b"/>
            <a:pathLst>
              <a:path w="9409430" h="0">
                <a:moveTo>
                  <a:pt x="0" y="0"/>
                </a:moveTo>
                <a:lnTo>
                  <a:pt x="94091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90116" y="2528316"/>
            <a:ext cx="0" cy="2674620"/>
          </a:xfrm>
          <a:custGeom>
            <a:avLst/>
            <a:gdLst/>
            <a:ahLst/>
            <a:cxnLst/>
            <a:rect l="l" t="t" r="r" b="b"/>
            <a:pathLst>
              <a:path w="0" h="2674620">
                <a:moveTo>
                  <a:pt x="0" y="2674620"/>
                </a:moveTo>
                <a:lnTo>
                  <a:pt x="0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09344" y="5202935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09344" y="4668011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09344" y="4133088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09344" y="3598164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9344" y="3063239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09344" y="2528316"/>
            <a:ext cx="81280" cy="0"/>
          </a:xfrm>
          <a:custGeom>
            <a:avLst/>
            <a:gdLst/>
            <a:ahLst/>
            <a:cxnLst/>
            <a:rect l="l" t="t" r="r" b="b"/>
            <a:pathLst>
              <a:path w="81280" h="0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90116" y="5202935"/>
            <a:ext cx="9409430" cy="0"/>
          </a:xfrm>
          <a:custGeom>
            <a:avLst/>
            <a:gdLst/>
            <a:ahLst/>
            <a:cxnLst/>
            <a:rect l="l" t="t" r="r" b="b"/>
            <a:pathLst>
              <a:path w="9409430" h="0">
                <a:moveTo>
                  <a:pt x="0" y="0"/>
                </a:moveTo>
                <a:lnTo>
                  <a:pt x="9409176" y="0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90116" y="5202935"/>
            <a:ext cx="0" cy="81280"/>
          </a:xfrm>
          <a:custGeom>
            <a:avLst/>
            <a:gdLst/>
            <a:ahLst/>
            <a:cxnLst/>
            <a:rect l="l" t="t" r="r" b="b"/>
            <a:pathLst>
              <a:path w="0" h="81279">
                <a:moveTo>
                  <a:pt x="0" y="0"/>
                </a:moveTo>
                <a:lnTo>
                  <a:pt x="0" y="80772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66644" y="5202935"/>
            <a:ext cx="0" cy="81280"/>
          </a:xfrm>
          <a:custGeom>
            <a:avLst/>
            <a:gdLst/>
            <a:ahLst/>
            <a:cxnLst/>
            <a:rect l="l" t="t" r="r" b="b"/>
            <a:pathLst>
              <a:path w="0" h="81279">
                <a:moveTo>
                  <a:pt x="0" y="0"/>
                </a:moveTo>
                <a:lnTo>
                  <a:pt x="0" y="80772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041647" y="5202935"/>
            <a:ext cx="0" cy="81280"/>
          </a:xfrm>
          <a:custGeom>
            <a:avLst/>
            <a:gdLst/>
            <a:ahLst/>
            <a:cxnLst/>
            <a:rect l="l" t="t" r="r" b="b"/>
            <a:pathLst>
              <a:path w="0" h="81279">
                <a:moveTo>
                  <a:pt x="0" y="0"/>
                </a:moveTo>
                <a:lnTo>
                  <a:pt x="0" y="80772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218176" y="5202935"/>
            <a:ext cx="0" cy="81280"/>
          </a:xfrm>
          <a:custGeom>
            <a:avLst/>
            <a:gdLst/>
            <a:ahLst/>
            <a:cxnLst/>
            <a:rect l="l" t="t" r="r" b="b"/>
            <a:pathLst>
              <a:path w="0" h="81279">
                <a:moveTo>
                  <a:pt x="0" y="0"/>
                </a:moveTo>
                <a:lnTo>
                  <a:pt x="0" y="80772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394703" y="5202935"/>
            <a:ext cx="0" cy="81280"/>
          </a:xfrm>
          <a:custGeom>
            <a:avLst/>
            <a:gdLst/>
            <a:ahLst/>
            <a:cxnLst/>
            <a:rect l="l" t="t" r="r" b="b"/>
            <a:pathLst>
              <a:path w="0" h="81279">
                <a:moveTo>
                  <a:pt x="0" y="0"/>
                </a:moveTo>
                <a:lnTo>
                  <a:pt x="0" y="80772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571231" y="5202935"/>
            <a:ext cx="0" cy="81280"/>
          </a:xfrm>
          <a:custGeom>
            <a:avLst/>
            <a:gdLst/>
            <a:ahLst/>
            <a:cxnLst/>
            <a:rect l="l" t="t" r="r" b="b"/>
            <a:pathLst>
              <a:path w="0" h="81279">
                <a:moveTo>
                  <a:pt x="0" y="0"/>
                </a:moveTo>
                <a:lnTo>
                  <a:pt x="0" y="80772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747759" y="5202935"/>
            <a:ext cx="0" cy="81280"/>
          </a:xfrm>
          <a:custGeom>
            <a:avLst/>
            <a:gdLst/>
            <a:ahLst/>
            <a:cxnLst/>
            <a:rect l="l" t="t" r="r" b="b"/>
            <a:pathLst>
              <a:path w="0" h="81279">
                <a:moveTo>
                  <a:pt x="0" y="0"/>
                </a:moveTo>
                <a:lnTo>
                  <a:pt x="0" y="80772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924288" y="5202935"/>
            <a:ext cx="0" cy="81280"/>
          </a:xfrm>
          <a:custGeom>
            <a:avLst/>
            <a:gdLst/>
            <a:ahLst/>
            <a:cxnLst/>
            <a:rect l="l" t="t" r="r" b="b"/>
            <a:pathLst>
              <a:path w="0" h="81279">
                <a:moveTo>
                  <a:pt x="0" y="0"/>
                </a:moveTo>
                <a:lnTo>
                  <a:pt x="0" y="80772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1099292" y="5202935"/>
            <a:ext cx="0" cy="81280"/>
          </a:xfrm>
          <a:custGeom>
            <a:avLst/>
            <a:gdLst/>
            <a:ahLst/>
            <a:cxnLst/>
            <a:rect l="l" t="t" r="r" b="b"/>
            <a:pathLst>
              <a:path w="0" h="81279">
                <a:moveTo>
                  <a:pt x="0" y="0"/>
                </a:moveTo>
                <a:lnTo>
                  <a:pt x="0" y="80772"/>
                </a:lnTo>
              </a:path>
            </a:pathLst>
          </a:custGeom>
          <a:ln w="6096">
            <a:solidFill>
              <a:srgbClr val="8888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027421" y="435521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22220" y="3459607"/>
            <a:ext cx="7152132" cy="1717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335270" y="4864227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77002" y="443598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623817" y="416775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694166" y="464934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1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479294" y="341947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13834" y="440855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82414" y="3766946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035041" y="4408551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19373" y="312534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635753" y="451523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773426" y="2750439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274309" y="4649342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1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218433" y="435521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1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118350" y="478345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281418" y="483679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1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625330" y="483679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2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769609" y="4836795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1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632705" y="4461890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49"/>
                </a:lnTo>
                <a:lnTo>
                  <a:pt x="44450" y="88391"/>
                </a:lnTo>
                <a:lnTo>
                  <a:pt x="88392" y="44449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293354" y="4783454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2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692642" y="4596003"/>
            <a:ext cx="88900" cy="88900"/>
          </a:xfrm>
          <a:custGeom>
            <a:avLst/>
            <a:gdLst/>
            <a:ahLst/>
            <a:cxnLst/>
            <a:rect l="l" t="t" r="r" b="b"/>
            <a:pathLst>
              <a:path w="88900" h="88900">
                <a:moveTo>
                  <a:pt x="44450" y="0"/>
                </a:moveTo>
                <a:lnTo>
                  <a:pt x="0" y="44450"/>
                </a:lnTo>
                <a:lnTo>
                  <a:pt x="44450" y="88392"/>
                </a:lnTo>
                <a:lnTo>
                  <a:pt x="88391" y="44450"/>
                </a:lnTo>
                <a:lnTo>
                  <a:pt x="4445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022400" y="3957954"/>
            <a:ext cx="446405" cy="1370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40%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800">
                <a:latin typeface="Times New Roman"/>
                <a:cs typeface="Times New Roman"/>
              </a:rPr>
              <a:t>20%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113664">
              <a:lnSpc>
                <a:spcPct val="100000"/>
              </a:lnSpc>
              <a:spcBef>
                <a:spcPts val="5"/>
              </a:spcBef>
            </a:pPr>
            <a:r>
              <a:rPr dirty="0" sz="1800" spc="5">
                <a:latin typeface="Times New Roman"/>
                <a:cs typeface="Times New Roman"/>
              </a:rPr>
              <a:t>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22400" y="3422650"/>
            <a:ext cx="446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60%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63116" y="5362447"/>
            <a:ext cx="2540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12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915917" y="5362447"/>
            <a:ext cx="2540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14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092446" y="5362447"/>
            <a:ext cx="2540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15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445120" y="5362447"/>
            <a:ext cx="2540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17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621394" y="5362447"/>
            <a:ext cx="2540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18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974451" y="5362447"/>
            <a:ext cx="2540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Times New Roman"/>
                <a:cs typeface="Times New Roman"/>
              </a:rPr>
              <a:t>20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657982" y="5290175"/>
            <a:ext cx="959485" cy="71945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670"/>
              </a:spcBef>
            </a:pPr>
            <a:r>
              <a:rPr dirty="0" sz="1800" spc="-5">
                <a:latin typeface="Times New Roman"/>
                <a:cs typeface="Times New Roman"/>
              </a:rPr>
              <a:t>13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800" b="1" i="1">
                <a:latin typeface="Times New Roman"/>
                <a:cs typeface="Times New Roman"/>
              </a:rPr>
              <a:t>13 </a:t>
            </a:r>
            <a:r>
              <a:rPr dirty="0" sz="1800" spc="-130" b="1" i="1">
                <a:latin typeface="Times New Roman"/>
                <a:cs typeface="Times New Roman"/>
              </a:rPr>
              <a:t>=</a:t>
            </a:r>
            <a:r>
              <a:rPr dirty="0" sz="1800" spc="-80" b="1" i="1">
                <a:latin typeface="Times New Roman"/>
                <a:cs typeface="Times New Roman"/>
              </a:rPr>
              <a:t> </a:t>
            </a:r>
            <a:r>
              <a:rPr dirty="0" sz="1800" spc="20" b="1" i="1">
                <a:latin typeface="Times New Roman"/>
                <a:cs typeface="Times New Roman"/>
              </a:rPr>
              <a:t>0.4m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401436" y="5290175"/>
            <a:ext cx="1941830" cy="71945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algn="ctr" marL="46355">
              <a:lnSpc>
                <a:spcPct val="100000"/>
              </a:lnSpc>
              <a:spcBef>
                <a:spcPts val="670"/>
              </a:spcBef>
            </a:pPr>
            <a:r>
              <a:rPr dirty="0" sz="1800" spc="-5">
                <a:latin typeface="Times New Roman"/>
                <a:cs typeface="Times New Roman"/>
              </a:rPr>
              <a:t>16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70"/>
              </a:spcBef>
            </a:pPr>
            <a:r>
              <a:rPr dirty="0" sz="1800" spc="65" b="1">
                <a:latin typeface="Times New Roman"/>
                <a:cs typeface="Times New Roman"/>
              </a:rPr>
              <a:t>Population </a:t>
            </a:r>
            <a:r>
              <a:rPr dirty="0" sz="1800" spc="95" b="1">
                <a:latin typeface="Times New Roman"/>
                <a:cs typeface="Times New Roman"/>
              </a:rPr>
              <a:t>in</a:t>
            </a:r>
            <a:r>
              <a:rPr dirty="0" sz="1800" spc="-140" b="1">
                <a:latin typeface="Times New Roman"/>
                <a:cs typeface="Times New Roman"/>
              </a:rPr>
              <a:t> </a:t>
            </a:r>
            <a:r>
              <a:rPr dirty="0" sz="1800" spc="95" b="1">
                <a:latin typeface="Times New Roman"/>
                <a:cs typeface="Times New Roman"/>
              </a:rPr>
              <a:t>logs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173971" y="5290175"/>
            <a:ext cx="958215" cy="71945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636270">
              <a:lnSpc>
                <a:spcPct val="100000"/>
              </a:lnSpc>
              <a:spcBef>
                <a:spcPts val="670"/>
              </a:spcBef>
            </a:pPr>
            <a:r>
              <a:rPr dirty="0" sz="1800" spc="-5">
                <a:latin typeface="Times New Roman"/>
                <a:cs typeface="Times New Roman"/>
              </a:rPr>
              <a:t>19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800" b="1" i="1">
                <a:latin typeface="Times New Roman"/>
                <a:cs typeface="Times New Roman"/>
              </a:rPr>
              <a:t>19</a:t>
            </a:r>
            <a:r>
              <a:rPr dirty="0" sz="1800" spc="-90" b="1" i="1">
                <a:latin typeface="Times New Roman"/>
                <a:cs typeface="Times New Roman"/>
              </a:rPr>
              <a:t> </a:t>
            </a:r>
            <a:r>
              <a:rPr dirty="0" sz="1800" spc="-10" b="1" i="1">
                <a:latin typeface="Times New Roman"/>
                <a:cs typeface="Times New Roman"/>
              </a:rPr>
              <a:t>=178m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08100" y="1801825"/>
            <a:ext cx="10141585" cy="138557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372235">
              <a:lnSpc>
                <a:spcPct val="100000"/>
              </a:lnSpc>
              <a:spcBef>
                <a:spcPts val="1060"/>
              </a:spcBef>
            </a:pPr>
            <a:r>
              <a:rPr dirty="0" sz="2150" spc="50" b="1">
                <a:latin typeface="Times New Roman"/>
                <a:cs typeface="Times New Roman"/>
              </a:rPr>
              <a:t>Share</a:t>
            </a:r>
            <a:r>
              <a:rPr dirty="0" sz="2150" spc="-5" b="1">
                <a:latin typeface="Times New Roman"/>
                <a:cs typeface="Times New Roman"/>
              </a:rPr>
              <a:t> </a:t>
            </a:r>
            <a:r>
              <a:rPr dirty="0" sz="2150" spc="120" b="1">
                <a:latin typeface="Times New Roman"/>
                <a:cs typeface="Times New Roman"/>
              </a:rPr>
              <a:t>of</a:t>
            </a:r>
            <a:r>
              <a:rPr dirty="0" sz="2150" b="1">
                <a:latin typeface="Times New Roman"/>
                <a:cs typeface="Times New Roman"/>
              </a:rPr>
              <a:t> </a:t>
            </a:r>
            <a:r>
              <a:rPr dirty="0" sz="2150" spc="100" b="1">
                <a:latin typeface="Times New Roman"/>
                <a:cs typeface="Times New Roman"/>
              </a:rPr>
              <a:t>population</a:t>
            </a:r>
            <a:r>
              <a:rPr dirty="0" sz="2150" b="1">
                <a:latin typeface="Times New Roman"/>
                <a:cs typeface="Times New Roman"/>
              </a:rPr>
              <a:t> </a:t>
            </a:r>
            <a:r>
              <a:rPr dirty="0" sz="2150" spc="120" b="1">
                <a:latin typeface="Times New Roman"/>
                <a:cs typeface="Times New Roman"/>
              </a:rPr>
              <a:t>in</a:t>
            </a:r>
            <a:r>
              <a:rPr dirty="0" sz="2150" b="1">
                <a:latin typeface="Times New Roman"/>
                <a:cs typeface="Times New Roman"/>
              </a:rPr>
              <a:t> </a:t>
            </a:r>
            <a:r>
              <a:rPr dirty="0" sz="2150" spc="55" b="1">
                <a:latin typeface="Times New Roman"/>
                <a:cs typeface="Times New Roman"/>
              </a:rPr>
              <a:t>largest</a:t>
            </a:r>
            <a:r>
              <a:rPr dirty="0" sz="2150" b="1">
                <a:latin typeface="Times New Roman"/>
                <a:cs typeface="Times New Roman"/>
              </a:rPr>
              <a:t> </a:t>
            </a:r>
            <a:r>
              <a:rPr dirty="0" sz="2150" spc="10" b="1">
                <a:latin typeface="Times New Roman"/>
                <a:cs typeface="Times New Roman"/>
              </a:rPr>
              <a:t>city,</a:t>
            </a:r>
            <a:r>
              <a:rPr dirty="0" sz="2150" b="1">
                <a:latin typeface="Times New Roman"/>
                <a:cs typeface="Times New Roman"/>
              </a:rPr>
              <a:t> </a:t>
            </a:r>
            <a:r>
              <a:rPr dirty="0" sz="2150" spc="45" b="1">
                <a:latin typeface="Times New Roman"/>
                <a:cs typeface="Times New Roman"/>
              </a:rPr>
              <a:t>European</a:t>
            </a:r>
            <a:r>
              <a:rPr dirty="0" sz="2150" b="1">
                <a:latin typeface="Times New Roman"/>
                <a:cs typeface="Times New Roman"/>
              </a:rPr>
              <a:t> </a:t>
            </a:r>
            <a:r>
              <a:rPr dirty="0" sz="2150" spc="70" b="1">
                <a:latin typeface="Times New Roman"/>
                <a:cs typeface="Times New Roman"/>
              </a:rPr>
              <a:t>countries</a:t>
            </a:r>
            <a:r>
              <a:rPr dirty="0" sz="2150" b="1">
                <a:latin typeface="Times New Roman"/>
                <a:cs typeface="Times New Roman"/>
              </a:rPr>
              <a:t> </a:t>
            </a:r>
            <a:r>
              <a:rPr dirty="0" sz="2150" spc="-5" b="1">
                <a:latin typeface="Times New Roman"/>
                <a:cs typeface="Times New Roman"/>
              </a:rPr>
              <a:t>(n=42)</a:t>
            </a:r>
            <a:endParaRPr sz="2150">
              <a:latin typeface="Times New Roman"/>
              <a:cs typeface="Times New Roman"/>
            </a:endParaRPr>
          </a:p>
          <a:p>
            <a:pPr algn="ctr" marR="9572625">
              <a:lnSpc>
                <a:spcPct val="100000"/>
              </a:lnSpc>
              <a:spcBef>
                <a:spcPts val="795"/>
              </a:spcBef>
            </a:pPr>
            <a:r>
              <a:rPr dirty="0" sz="1800">
                <a:latin typeface="Times New Roman"/>
                <a:cs typeface="Times New Roman"/>
              </a:rPr>
              <a:t>100%</a:t>
            </a:r>
            <a:endParaRPr sz="1800">
              <a:latin typeface="Times New Roman"/>
              <a:cs typeface="Times New Roman"/>
            </a:endParaRPr>
          </a:p>
          <a:p>
            <a:pPr algn="r" marR="5080">
              <a:lnSpc>
                <a:spcPts val="2090"/>
              </a:lnSpc>
              <a:spcBef>
                <a:spcPts val="30"/>
              </a:spcBef>
            </a:pPr>
            <a:r>
              <a:rPr dirty="0" sz="1800" spc="15">
                <a:latin typeface="Times New Roman"/>
                <a:cs typeface="Times New Roman"/>
              </a:rPr>
              <a:t>R² </a:t>
            </a:r>
            <a:r>
              <a:rPr dirty="0" sz="1800" spc="-120">
                <a:latin typeface="Times New Roman"/>
                <a:cs typeface="Times New Roman"/>
              </a:rPr>
              <a:t>=</a:t>
            </a:r>
            <a:r>
              <a:rPr dirty="0" sz="1800" spc="-9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60%</a:t>
            </a:r>
            <a:endParaRPr sz="1800">
              <a:latin typeface="Times New Roman"/>
              <a:cs typeface="Times New Roman"/>
            </a:endParaRPr>
          </a:p>
          <a:p>
            <a:pPr algn="ctr" marR="9458325">
              <a:lnSpc>
                <a:spcPts val="2090"/>
              </a:lnSpc>
            </a:pPr>
            <a:r>
              <a:rPr dirty="0" sz="1800">
                <a:latin typeface="Times New Roman"/>
                <a:cs typeface="Times New Roman"/>
              </a:rPr>
              <a:t>80%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731511" y="3207511"/>
            <a:ext cx="83946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i="1">
                <a:latin typeface="Times New Roman"/>
                <a:cs typeface="Times New Roman"/>
              </a:rPr>
              <a:t>Ireland</a:t>
            </a:r>
            <a:r>
              <a:rPr dirty="0" sz="1200" spc="-50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(Rep)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67373" y="3833241"/>
            <a:ext cx="9829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i="1">
                <a:latin typeface="Times New Roman"/>
                <a:cs typeface="Times New Roman"/>
              </a:rPr>
              <a:t>Ireland</a:t>
            </a:r>
            <a:r>
              <a:rPr dirty="0" sz="1200" spc="-35" i="1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(Island)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770626" y="6519468"/>
            <a:ext cx="6343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i="1">
                <a:latin typeface="Times New Roman"/>
                <a:cs typeface="Times New Roman"/>
              </a:rPr>
              <a:t>Source: </a:t>
            </a:r>
            <a:r>
              <a:rPr dirty="0" sz="1400" spc="35" i="1">
                <a:latin typeface="Times New Roman"/>
                <a:cs typeface="Times New Roman"/>
              </a:rPr>
              <a:t>Author </a:t>
            </a:r>
            <a:r>
              <a:rPr dirty="0" sz="1400" spc="-10" i="1">
                <a:latin typeface="Times New Roman"/>
                <a:cs typeface="Times New Roman"/>
              </a:rPr>
              <a:t>calculations, </a:t>
            </a:r>
            <a:r>
              <a:rPr dirty="0" sz="1400" spc="-40" i="1">
                <a:latin typeface="Times New Roman"/>
                <a:cs typeface="Times New Roman"/>
              </a:rPr>
              <a:t>based </a:t>
            </a:r>
            <a:r>
              <a:rPr dirty="0" sz="1400" i="1">
                <a:latin typeface="Times New Roman"/>
                <a:cs typeface="Times New Roman"/>
              </a:rPr>
              <a:t>on </a:t>
            </a:r>
            <a:r>
              <a:rPr dirty="0" sz="1400" spc="-5" i="1">
                <a:latin typeface="Times New Roman"/>
                <a:cs typeface="Times New Roman"/>
              </a:rPr>
              <a:t>jakubmarian.com, </a:t>
            </a:r>
            <a:r>
              <a:rPr dirty="0" sz="1400" spc="10" i="1">
                <a:latin typeface="Times New Roman"/>
                <a:cs typeface="Times New Roman"/>
              </a:rPr>
              <a:t>Wikipedia/CIA World</a:t>
            </a:r>
            <a:r>
              <a:rPr dirty="0" sz="1400" spc="-105" i="1">
                <a:latin typeface="Times New Roman"/>
                <a:cs typeface="Times New Roman"/>
              </a:rPr>
              <a:t> </a:t>
            </a:r>
            <a:r>
              <a:rPr dirty="0" sz="1400" spc="-45" i="1">
                <a:latin typeface="Times New Roman"/>
                <a:cs typeface="Times New Roman"/>
              </a:rPr>
              <a:t>Factbook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7945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 spc="165"/>
              <a:t>Over</a:t>
            </a:r>
            <a:r>
              <a:rPr dirty="0"/>
              <a:t> </a:t>
            </a:r>
            <a:r>
              <a:rPr dirty="0" spc="175"/>
              <a:t>the</a:t>
            </a:r>
            <a:r>
              <a:rPr dirty="0"/>
              <a:t> </a:t>
            </a:r>
            <a:r>
              <a:rPr dirty="0" spc="120"/>
              <a:t>last</a:t>
            </a:r>
            <a:r>
              <a:rPr dirty="0" spc="20"/>
              <a:t> </a:t>
            </a:r>
            <a:r>
              <a:rPr dirty="0" spc="200"/>
              <a:t>two</a:t>
            </a:r>
            <a:r>
              <a:rPr dirty="0" spc="5"/>
              <a:t> </a:t>
            </a:r>
            <a:r>
              <a:rPr dirty="0" spc="155"/>
              <a:t>decades,</a:t>
            </a:r>
            <a:r>
              <a:rPr dirty="0" spc="-15"/>
              <a:t> </a:t>
            </a:r>
            <a:r>
              <a:rPr dirty="0" spc="225"/>
              <a:t>our</a:t>
            </a:r>
            <a:r>
              <a:rPr dirty="0" spc="5"/>
              <a:t> </a:t>
            </a:r>
            <a:r>
              <a:rPr dirty="0" spc="185"/>
              <a:t>housing</a:t>
            </a:r>
            <a:r>
              <a:rPr dirty="0"/>
              <a:t> </a:t>
            </a:r>
            <a:r>
              <a:rPr dirty="0" spc="240"/>
              <a:t>output</a:t>
            </a:r>
            <a:r>
              <a:rPr dirty="0" spc="10"/>
              <a:t> </a:t>
            </a:r>
            <a:r>
              <a:rPr dirty="0" spc="180"/>
              <a:t>has</a:t>
            </a:r>
            <a:r>
              <a:rPr dirty="0"/>
              <a:t> </a:t>
            </a:r>
            <a:r>
              <a:rPr dirty="0" spc="165"/>
              <a:t>been  </a:t>
            </a:r>
            <a:r>
              <a:rPr dirty="0" spc="135"/>
              <a:t>increasingly</a:t>
            </a:r>
            <a:r>
              <a:rPr dirty="0" spc="-35"/>
              <a:t> </a:t>
            </a:r>
            <a:r>
              <a:rPr dirty="0" spc="210"/>
              <a:t>out</a:t>
            </a:r>
            <a:r>
              <a:rPr dirty="0"/>
              <a:t> </a:t>
            </a:r>
            <a:r>
              <a:rPr dirty="0" spc="75"/>
              <a:t>of</a:t>
            </a:r>
            <a:r>
              <a:rPr dirty="0"/>
              <a:t> </a:t>
            </a:r>
            <a:r>
              <a:rPr dirty="0" spc="135"/>
              <a:t>sync</a:t>
            </a:r>
            <a:r>
              <a:rPr dirty="0"/>
              <a:t> </a:t>
            </a:r>
            <a:r>
              <a:rPr dirty="0" spc="204"/>
              <a:t>with</a:t>
            </a:r>
            <a:r>
              <a:rPr dirty="0"/>
              <a:t> </a:t>
            </a:r>
            <a:r>
              <a:rPr dirty="0" spc="229"/>
              <a:t>our</a:t>
            </a:r>
            <a:r>
              <a:rPr dirty="0" spc="-20"/>
              <a:t> </a:t>
            </a:r>
            <a:r>
              <a:rPr dirty="0" spc="195"/>
              <a:t>household</a:t>
            </a:r>
            <a:r>
              <a:rPr dirty="0"/>
              <a:t> </a:t>
            </a:r>
            <a:r>
              <a:rPr dirty="0" spc="175"/>
              <a:t>structure</a:t>
            </a:r>
          </a:p>
        </p:txBody>
      </p:sp>
      <p:sp>
        <p:nvSpPr>
          <p:cNvPr id="3" name="object 3"/>
          <p:cNvSpPr/>
          <p:nvPr/>
        </p:nvSpPr>
        <p:spPr>
          <a:xfrm>
            <a:off x="5224271" y="5044440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34283" y="5044440"/>
            <a:ext cx="1313815" cy="0"/>
          </a:xfrm>
          <a:custGeom>
            <a:avLst/>
            <a:gdLst/>
            <a:ahLst/>
            <a:cxnLst/>
            <a:rect l="l" t="t" r="r" b="b"/>
            <a:pathLst>
              <a:path w="1313814" h="0">
                <a:moveTo>
                  <a:pt x="0" y="0"/>
                </a:moveTo>
                <a:lnTo>
                  <a:pt x="13136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02663" y="5044440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24271" y="4747259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34283" y="4747259"/>
            <a:ext cx="1313815" cy="0"/>
          </a:xfrm>
          <a:custGeom>
            <a:avLst/>
            <a:gdLst/>
            <a:ahLst/>
            <a:cxnLst/>
            <a:rect l="l" t="t" r="r" b="b"/>
            <a:pathLst>
              <a:path w="1313814" h="0">
                <a:moveTo>
                  <a:pt x="0" y="0"/>
                </a:moveTo>
                <a:lnTo>
                  <a:pt x="13136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02663" y="4747259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24271" y="4451603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34283" y="4451603"/>
            <a:ext cx="1313815" cy="0"/>
          </a:xfrm>
          <a:custGeom>
            <a:avLst/>
            <a:gdLst/>
            <a:ahLst/>
            <a:cxnLst/>
            <a:rect l="l" t="t" r="r" b="b"/>
            <a:pathLst>
              <a:path w="1313814" h="0">
                <a:moveTo>
                  <a:pt x="0" y="0"/>
                </a:moveTo>
                <a:lnTo>
                  <a:pt x="13136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02663" y="4451603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224271" y="4154423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34283" y="4154423"/>
            <a:ext cx="1313815" cy="0"/>
          </a:xfrm>
          <a:custGeom>
            <a:avLst/>
            <a:gdLst/>
            <a:ahLst/>
            <a:cxnLst/>
            <a:rect l="l" t="t" r="r" b="b"/>
            <a:pathLst>
              <a:path w="1313814" h="0">
                <a:moveTo>
                  <a:pt x="0" y="0"/>
                </a:moveTo>
                <a:lnTo>
                  <a:pt x="13136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02663" y="4154423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224271" y="3857244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34283" y="3857244"/>
            <a:ext cx="1313815" cy="0"/>
          </a:xfrm>
          <a:custGeom>
            <a:avLst/>
            <a:gdLst/>
            <a:ahLst/>
            <a:cxnLst/>
            <a:rect l="l" t="t" r="r" b="b"/>
            <a:pathLst>
              <a:path w="1313814" h="0">
                <a:moveTo>
                  <a:pt x="0" y="0"/>
                </a:moveTo>
                <a:lnTo>
                  <a:pt x="13136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02663" y="3857244"/>
            <a:ext cx="657225" cy="0"/>
          </a:xfrm>
          <a:custGeom>
            <a:avLst/>
            <a:gdLst/>
            <a:ahLst/>
            <a:cxnLst/>
            <a:rect l="l" t="t" r="r" b="b"/>
            <a:pathLst>
              <a:path w="657225" h="0">
                <a:moveTo>
                  <a:pt x="0" y="0"/>
                </a:moveTo>
                <a:lnTo>
                  <a:pt x="6568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24271" y="3561588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02663" y="3561588"/>
            <a:ext cx="2845435" cy="0"/>
          </a:xfrm>
          <a:custGeom>
            <a:avLst/>
            <a:gdLst/>
            <a:ahLst/>
            <a:cxnLst/>
            <a:rect l="l" t="t" r="r" b="b"/>
            <a:pathLst>
              <a:path w="2845435" h="0">
                <a:moveTo>
                  <a:pt x="0" y="0"/>
                </a:moveTo>
                <a:lnTo>
                  <a:pt x="2845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224271" y="3264408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02663" y="3264408"/>
            <a:ext cx="2845435" cy="0"/>
          </a:xfrm>
          <a:custGeom>
            <a:avLst/>
            <a:gdLst/>
            <a:ahLst/>
            <a:cxnLst/>
            <a:rect l="l" t="t" r="r" b="b"/>
            <a:pathLst>
              <a:path w="2845435" h="0">
                <a:moveTo>
                  <a:pt x="0" y="0"/>
                </a:moveTo>
                <a:lnTo>
                  <a:pt x="2845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224271" y="2968751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02663" y="2968751"/>
            <a:ext cx="2845435" cy="0"/>
          </a:xfrm>
          <a:custGeom>
            <a:avLst/>
            <a:gdLst/>
            <a:ahLst/>
            <a:cxnLst/>
            <a:rect l="l" t="t" r="r" b="b"/>
            <a:pathLst>
              <a:path w="2845435" h="0">
                <a:moveTo>
                  <a:pt x="0" y="0"/>
                </a:moveTo>
                <a:lnTo>
                  <a:pt x="284530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02663" y="2671572"/>
            <a:ext cx="4377055" cy="0"/>
          </a:xfrm>
          <a:custGeom>
            <a:avLst/>
            <a:gdLst/>
            <a:ahLst/>
            <a:cxnLst/>
            <a:rect l="l" t="t" r="r" b="b"/>
            <a:pathLst>
              <a:path w="4377055" h="0">
                <a:moveTo>
                  <a:pt x="0" y="0"/>
                </a:moveTo>
                <a:lnTo>
                  <a:pt x="43769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347971" y="4026408"/>
            <a:ext cx="876300" cy="1313815"/>
          </a:xfrm>
          <a:custGeom>
            <a:avLst/>
            <a:gdLst/>
            <a:ahLst/>
            <a:cxnLst/>
            <a:rect l="l" t="t" r="r" b="b"/>
            <a:pathLst>
              <a:path w="876300" h="1313814">
                <a:moveTo>
                  <a:pt x="876300" y="0"/>
                </a:moveTo>
                <a:lnTo>
                  <a:pt x="0" y="0"/>
                </a:lnTo>
                <a:lnTo>
                  <a:pt x="0" y="1313688"/>
                </a:lnTo>
                <a:lnTo>
                  <a:pt x="876300" y="1313688"/>
                </a:lnTo>
                <a:lnTo>
                  <a:pt x="87630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347971" y="2816351"/>
            <a:ext cx="876300" cy="111760"/>
          </a:xfrm>
          <a:custGeom>
            <a:avLst/>
            <a:gdLst/>
            <a:ahLst/>
            <a:cxnLst/>
            <a:rect l="l" t="t" r="r" b="b"/>
            <a:pathLst>
              <a:path w="876300" h="111760">
                <a:moveTo>
                  <a:pt x="876300" y="0"/>
                </a:moveTo>
                <a:lnTo>
                  <a:pt x="0" y="0"/>
                </a:lnTo>
                <a:lnTo>
                  <a:pt x="0" y="111251"/>
                </a:lnTo>
                <a:lnTo>
                  <a:pt x="876300" y="111251"/>
                </a:lnTo>
                <a:lnTo>
                  <a:pt x="876300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502663" y="5340096"/>
            <a:ext cx="4377055" cy="0"/>
          </a:xfrm>
          <a:custGeom>
            <a:avLst/>
            <a:gdLst/>
            <a:ahLst/>
            <a:cxnLst/>
            <a:rect l="l" t="t" r="r" b="b"/>
            <a:pathLst>
              <a:path w="4377055" h="0">
                <a:moveTo>
                  <a:pt x="0" y="0"/>
                </a:moveTo>
                <a:lnTo>
                  <a:pt x="43769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159507" y="4600955"/>
            <a:ext cx="875030" cy="734695"/>
          </a:xfrm>
          <a:prstGeom prst="rect">
            <a:avLst/>
          </a:prstGeom>
          <a:solidFill>
            <a:srgbClr val="4471C4"/>
          </a:solidFill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5">
                <a:latin typeface="Times New Roman"/>
                <a:cs typeface="Times New Roman"/>
              </a:rPr>
              <a:t>499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50994" y="4559553"/>
            <a:ext cx="2825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886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59507" y="3857244"/>
            <a:ext cx="875030" cy="744220"/>
          </a:xfrm>
          <a:prstGeom prst="rect">
            <a:avLst/>
          </a:prstGeom>
          <a:solidFill>
            <a:srgbClr val="EC7C30"/>
          </a:solidFill>
        </p:spPr>
        <p:txBody>
          <a:bodyPr wrap="square" lIns="0" tIns="190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 spc="5">
                <a:latin typeface="Times New Roman"/>
                <a:cs typeface="Times New Roman"/>
              </a:rPr>
              <a:t>505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347971" y="2968751"/>
            <a:ext cx="876300" cy="1057910"/>
          </a:xfrm>
          <a:prstGeom prst="rect">
            <a:avLst/>
          </a:prstGeom>
          <a:solidFill>
            <a:srgbClr val="EC7C3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5">
                <a:latin typeface="Times New Roman"/>
                <a:cs typeface="Times New Roman"/>
              </a:rPr>
              <a:t>741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59507" y="3674364"/>
            <a:ext cx="875030" cy="182880"/>
          </a:xfrm>
          <a:prstGeom prst="rect">
            <a:avLst/>
          </a:prstGeom>
          <a:solidFill>
            <a:srgbClr val="A4A4A4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440"/>
              </a:lnSpc>
            </a:pPr>
            <a:r>
              <a:rPr dirty="0" sz="1400" spc="5">
                <a:latin typeface="Times New Roman"/>
                <a:cs typeface="Times New Roman"/>
              </a:rPr>
              <a:t>120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47971" y="2748152"/>
            <a:ext cx="876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75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8100" y="2449170"/>
            <a:ext cx="426720" cy="299148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80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60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40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20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5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 spc="5">
                <a:latin typeface="Times New Roman"/>
                <a:cs typeface="Times New Roman"/>
              </a:rPr>
              <a:t>,</a:t>
            </a:r>
            <a:r>
              <a:rPr dirty="0" sz="1400" spc="-10">
                <a:latin typeface="Times New Roman"/>
                <a:cs typeface="Times New Roman"/>
              </a:rPr>
              <a:t>00</a:t>
            </a: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46050">
              <a:lnSpc>
                <a:spcPct val="100000"/>
              </a:lnSpc>
              <a:spcBef>
                <a:spcPts val="655"/>
              </a:spcBef>
            </a:pPr>
            <a:r>
              <a:rPr dirty="0" sz="1400" spc="-10">
                <a:latin typeface="Times New Roman"/>
                <a:cs typeface="Times New Roman"/>
              </a:rPr>
              <a:t>8</a:t>
            </a:r>
            <a:r>
              <a:rPr dirty="0" sz="140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146050">
              <a:lnSpc>
                <a:spcPct val="100000"/>
              </a:lnSpc>
              <a:spcBef>
                <a:spcPts val="655"/>
              </a:spcBef>
            </a:pPr>
            <a:r>
              <a:rPr dirty="0" sz="1400" spc="-10">
                <a:latin typeface="Times New Roman"/>
                <a:cs typeface="Times New Roman"/>
              </a:rPr>
              <a:t>6</a:t>
            </a:r>
            <a:r>
              <a:rPr dirty="0" sz="140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146050">
              <a:lnSpc>
                <a:spcPct val="100000"/>
              </a:lnSpc>
              <a:spcBef>
                <a:spcPts val="655"/>
              </a:spcBef>
            </a:pPr>
            <a:r>
              <a:rPr dirty="0" sz="1400" spc="-10">
                <a:latin typeface="Times New Roman"/>
                <a:cs typeface="Times New Roman"/>
              </a:rPr>
              <a:t>4</a:t>
            </a:r>
            <a:r>
              <a:rPr dirty="0" sz="140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marL="146050">
              <a:lnSpc>
                <a:spcPct val="100000"/>
              </a:lnSpc>
              <a:spcBef>
                <a:spcPts val="655"/>
              </a:spcBef>
            </a:pP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00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655"/>
              </a:spcBef>
            </a:pPr>
            <a:r>
              <a:rPr dirty="0" sz="140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07157" y="5460898"/>
            <a:ext cx="3816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9</a:t>
            </a:r>
            <a:r>
              <a:rPr dirty="0" sz="1400" spc="-10">
                <a:latin typeface="Times New Roman"/>
                <a:cs typeface="Times New Roman"/>
              </a:rPr>
              <a:t>9</a:t>
            </a:r>
            <a:r>
              <a:rPr dirty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595876" y="5460898"/>
            <a:ext cx="3816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Times New Roman"/>
                <a:cs typeface="Times New Roman"/>
              </a:rPr>
              <a:t>2</a:t>
            </a:r>
            <a:r>
              <a:rPr dirty="0" sz="1400">
                <a:latin typeface="Times New Roman"/>
                <a:cs typeface="Times New Roman"/>
              </a:rPr>
              <a:t>0</a:t>
            </a:r>
            <a:r>
              <a:rPr dirty="0" sz="1400" spc="-10">
                <a:latin typeface="Times New Roman"/>
                <a:cs typeface="Times New Roman"/>
              </a:rPr>
              <a:t>1</a:t>
            </a:r>
            <a:r>
              <a:rPr dirty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28570" y="1888388"/>
            <a:ext cx="28022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8290" marR="5080" indent="-276225">
              <a:lnSpc>
                <a:spcPct val="112500"/>
              </a:lnSpc>
              <a:spcBef>
                <a:spcPts val="100"/>
              </a:spcBef>
            </a:pPr>
            <a:r>
              <a:rPr dirty="0" sz="1600" spc="65" b="1">
                <a:latin typeface="Times New Roman"/>
                <a:cs typeface="Times New Roman"/>
              </a:rPr>
              <a:t>Number </a:t>
            </a:r>
            <a:r>
              <a:rPr dirty="0" sz="1600" spc="85" b="1">
                <a:latin typeface="Times New Roman"/>
                <a:cs typeface="Times New Roman"/>
              </a:rPr>
              <a:t>of </a:t>
            </a:r>
            <a:r>
              <a:rPr dirty="0" sz="1600" spc="80" b="1">
                <a:latin typeface="Times New Roman"/>
                <a:cs typeface="Times New Roman"/>
              </a:rPr>
              <a:t>households</a:t>
            </a:r>
            <a:r>
              <a:rPr dirty="0" sz="1600" spc="-135" b="1">
                <a:latin typeface="Times New Roman"/>
                <a:cs typeface="Times New Roman"/>
              </a:rPr>
              <a:t> </a:t>
            </a:r>
            <a:r>
              <a:rPr dirty="0" sz="1600" spc="10" b="1">
                <a:latin typeface="Times New Roman"/>
                <a:cs typeface="Times New Roman"/>
              </a:rPr>
              <a:t>(000s),  </a:t>
            </a:r>
            <a:r>
              <a:rPr dirty="0" sz="1600" spc="85" b="1">
                <a:latin typeface="Times New Roman"/>
                <a:cs typeface="Times New Roman"/>
              </a:rPr>
              <a:t>by size </a:t>
            </a:r>
            <a:r>
              <a:rPr dirty="0" sz="1600" spc="55" b="1">
                <a:latin typeface="Times New Roman"/>
                <a:cs typeface="Times New Roman"/>
              </a:rPr>
              <a:t>and </a:t>
            </a:r>
            <a:r>
              <a:rPr dirty="0" sz="1600" spc="65" b="1">
                <a:latin typeface="Times New Roman"/>
                <a:cs typeface="Times New Roman"/>
              </a:rPr>
              <a:t>Census</a:t>
            </a:r>
            <a:r>
              <a:rPr dirty="0" sz="1600" spc="-225" b="1">
                <a:latin typeface="Times New Roman"/>
                <a:cs typeface="Times New Roman"/>
              </a:rPr>
              <a:t> </a:t>
            </a:r>
            <a:r>
              <a:rPr dirty="0" sz="1600" spc="15" b="1">
                <a:latin typeface="Times New Roman"/>
                <a:cs typeface="Times New Roman"/>
              </a:rPr>
              <a:t>year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691639" y="5890259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4" y="108203"/>
                </a:lnTo>
                <a:lnTo>
                  <a:pt x="108204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836801" y="5804712"/>
            <a:ext cx="92138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1-2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persons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967227" y="5890259"/>
            <a:ext cx="106680" cy="108585"/>
          </a:xfrm>
          <a:custGeom>
            <a:avLst/>
            <a:gdLst/>
            <a:ahLst/>
            <a:cxnLst/>
            <a:rect l="l" t="t" r="r" b="b"/>
            <a:pathLst>
              <a:path w="106680" h="108585">
                <a:moveTo>
                  <a:pt x="0" y="108203"/>
                </a:moveTo>
                <a:lnTo>
                  <a:pt x="106680" y="108203"/>
                </a:lnTo>
                <a:lnTo>
                  <a:pt x="106680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111500" y="5804712"/>
            <a:ext cx="92138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3-5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persons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241291" y="5890259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386198" y="5804712"/>
            <a:ext cx="861694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0">
                <a:latin typeface="Times New Roman"/>
                <a:cs typeface="Times New Roman"/>
              </a:rPr>
              <a:t>6+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persons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763000" y="2796158"/>
            <a:ext cx="824230" cy="1037590"/>
          </a:xfrm>
          <a:custGeom>
            <a:avLst/>
            <a:gdLst/>
            <a:ahLst/>
            <a:cxnLst/>
            <a:rect l="l" t="t" r="r" b="b"/>
            <a:pathLst>
              <a:path w="824229" h="1037589">
                <a:moveTo>
                  <a:pt x="0" y="0"/>
                </a:moveTo>
                <a:lnTo>
                  <a:pt x="0" y="1037463"/>
                </a:lnTo>
                <a:lnTo>
                  <a:pt x="823849" y="406907"/>
                </a:lnTo>
                <a:lnTo>
                  <a:pt x="791961" y="367290"/>
                </a:lnTo>
                <a:lnTo>
                  <a:pt x="758354" y="329476"/>
                </a:lnTo>
                <a:lnTo>
                  <a:pt x="723105" y="293503"/>
                </a:lnTo>
                <a:lnTo>
                  <a:pt x="686294" y="259412"/>
                </a:lnTo>
                <a:lnTo>
                  <a:pt x="647998" y="227239"/>
                </a:lnTo>
                <a:lnTo>
                  <a:pt x="608297" y="197025"/>
                </a:lnTo>
                <a:lnTo>
                  <a:pt x="567268" y="168807"/>
                </a:lnTo>
                <a:lnTo>
                  <a:pt x="524991" y="142624"/>
                </a:lnTo>
                <a:lnTo>
                  <a:pt x="481544" y="118516"/>
                </a:lnTo>
                <a:lnTo>
                  <a:pt x="437005" y="96519"/>
                </a:lnTo>
                <a:lnTo>
                  <a:pt x="391454" y="76675"/>
                </a:lnTo>
                <a:lnTo>
                  <a:pt x="344968" y="59020"/>
                </a:lnTo>
                <a:lnTo>
                  <a:pt x="297626" y="43593"/>
                </a:lnTo>
                <a:lnTo>
                  <a:pt x="249507" y="30434"/>
                </a:lnTo>
                <a:lnTo>
                  <a:pt x="200689" y="19581"/>
                </a:lnTo>
                <a:lnTo>
                  <a:pt x="151250" y="11072"/>
                </a:lnTo>
                <a:lnTo>
                  <a:pt x="101270" y="4946"/>
                </a:lnTo>
                <a:lnTo>
                  <a:pt x="50827" y="1243"/>
                </a:lnTo>
                <a:lnTo>
                  <a:pt x="0" y="0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763000" y="3203067"/>
            <a:ext cx="1037590" cy="1457325"/>
          </a:xfrm>
          <a:custGeom>
            <a:avLst/>
            <a:gdLst/>
            <a:ahLst/>
            <a:cxnLst/>
            <a:rect l="l" t="t" r="r" b="b"/>
            <a:pathLst>
              <a:path w="1037590" h="1457325">
                <a:moveTo>
                  <a:pt x="823849" y="0"/>
                </a:moveTo>
                <a:lnTo>
                  <a:pt x="0" y="630555"/>
                </a:lnTo>
                <a:lnTo>
                  <a:pt x="627252" y="1456944"/>
                </a:lnTo>
                <a:lnTo>
                  <a:pt x="665475" y="1426514"/>
                </a:lnTo>
                <a:lnTo>
                  <a:pt x="701888" y="1394663"/>
                </a:lnTo>
                <a:lnTo>
                  <a:pt x="736484" y="1361462"/>
                </a:lnTo>
                <a:lnTo>
                  <a:pt x="769252" y="1326980"/>
                </a:lnTo>
                <a:lnTo>
                  <a:pt x="800183" y="1291286"/>
                </a:lnTo>
                <a:lnTo>
                  <a:pt x="829267" y="1254451"/>
                </a:lnTo>
                <a:lnTo>
                  <a:pt x="856495" y="1216544"/>
                </a:lnTo>
                <a:lnTo>
                  <a:pt x="881856" y="1177635"/>
                </a:lnTo>
                <a:lnTo>
                  <a:pt x="905343" y="1137794"/>
                </a:lnTo>
                <a:lnTo>
                  <a:pt x="926944" y="1097090"/>
                </a:lnTo>
                <a:lnTo>
                  <a:pt x="946651" y="1055594"/>
                </a:lnTo>
                <a:lnTo>
                  <a:pt x="964454" y="1013375"/>
                </a:lnTo>
                <a:lnTo>
                  <a:pt x="980343" y="970502"/>
                </a:lnTo>
                <a:lnTo>
                  <a:pt x="994309" y="927047"/>
                </a:lnTo>
                <a:lnTo>
                  <a:pt x="1006342" y="883078"/>
                </a:lnTo>
                <a:lnTo>
                  <a:pt x="1016433" y="838665"/>
                </a:lnTo>
                <a:lnTo>
                  <a:pt x="1024571" y="793878"/>
                </a:lnTo>
                <a:lnTo>
                  <a:pt x="1030749" y="748786"/>
                </a:lnTo>
                <a:lnTo>
                  <a:pt x="1034955" y="703461"/>
                </a:lnTo>
                <a:lnTo>
                  <a:pt x="1037180" y="657971"/>
                </a:lnTo>
                <a:lnTo>
                  <a:pt x="1037416" y="612385"/>
                </a:lnTo>
                <a:lnTo>
                  <a:pt x="1035651" y="566775"/>
                </a:lnTo>
                <a:lnTo>
                  <a:pt x="1031878" y="521209"/>
                </a:lnTo>
                <a:lnTo>
                  <a:pt x="1026085" y="475758"/>
                </a:lnTo>
                <a:lnTo>
                  <a:pt x="1018264" y="430491"/>
                </a:lnTo>
                <a:lnTo>
                  <a:pt x="1008405" y="385478"/>
                </a:lnTo>
                <a:lnTo>
                  <a:pt x="996499" y="340789"/>
                </a:lnTo>
                <a:lnTo>
                  <a:pt x="982536" y="296493"/>
                </a:lnTo>
                <a:lnTo>
                  <a:pt x="966505" y="252660"/>
                </a:lnTo>
                <a:lnTo>
                  <a:pt x="948399" y="209361"/>
                </a:lnTo>
                <a:lnTo>
                  <a:pt x="928207" y="166664"/>
                </a:lnTo>
                <a:lnTo>
                  <a:pt x="905919" y="124640"/>
                </a:lnTo>
                <a:lnTo>
                  <a:pt x="881527" y="83358"/>
                </a:lnTo>
                <a:lnTo>
                  <a:pt x="855020" y="42889"/>
                </a:lnTo>
                <a:lnTo>
                  <a:pt x="826389" y="3302"/>
                </a:lnTo>
                <a:lnTo>
                  <a:pt x="824610" y="1016"/>
                </a:lnTo>
                <a:lnTo>
                  <a:pt x="823849" y="0"/>
                </a:lnTo>
                <a:close/>
              </a:path>
            </a:pathLst>
          </a:custGeom>
          <a:solidFill>
            <a:srgbClr val="7670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763000" y="3833621"/>
            <a:ext cx="627380" cy="1002665"/>
          </a:xfrm>
          <a:custGeom>
            <a:avLst/>
            <a:gdLst/>
            <a:ahLst/>
            <a:cxnLst/>
            <a:rect l="l" t="t" r="r" b="b"/>
            <a:pathLst>
              <a:path w="627379" h="1002664">
                <a:moveTo>
                  <a:pt x="0" y="0"/>
                </a:moveTo>
                <a:lnTo>
                  <a:pt x="268604" y="1002157"/>
                </a:lnTo>
                <a:lnTo>
                  <a:pt x="316889" y="987947"/>
                </a:lnTo>
                <a:lnTo>
                  <a:pt x="364345" y="971442"/>
                </a:lnTo>
                <a:lnTo>
                  <a:pt x="410892" y="952682"/>
                </a:lnTo>
                <a:lnTo>
                  <a:pt x="456453" y="931703"/>
                </a:lnTo>
                <a:lnTo>
                  <a:pt x="500949" y="908546"/>
                </a:lnTo>
                <a:lnTo>
                  <a:pt x="544300" y="883249"/>
                </a:lnTo>
                <a:lnTo>
                  <a:pt x="586427" y="855850"/>
                </a:lnTo>
                <a:lnTo>
                  <a:pt x="627252" y="826388"/>
                </a:lnTo>
                <a:lnTo>
                  <a:pt x="0" y="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730490" y="3833621"/>
            <a:ext cx="1301115" cy="1037590"/>
          </a:xfrm>
          <a:custGeom>
            <a:avLst/>
            <a:gdLst/>
            <a:ahLst/>
            <a:cxnLst/>
            <a:rect l="l" t="t" r="r" b="b"/>
            <a:pathLst>
              <a:path w="1301115" h="1037589">
                <a:moveTo>
                  <a:pt x="1032509" y="0"/>
                </a:moveTo>
                <a:lnTo>
                  <a:pt x="0" y="101600"/>
                </a:lnTo>
                <a:lnTo>
                  <a:pt x="5908" y="150093"/>
                </a:lnTo>
                <a:lnTo>
                  <a:pt x="13973" y="197791"/>
                </a:lnTo>
                <a:lnTo>
                  <a:pt x="24140" y="244647"/>
                </a:lnTo>
                <a:lnTo>
                  <a:pt x="36356" y="290619"/>
                </a:lnTo>
                <a:lnTo>
                  <a:pt x="50565" y="335659"/>
                </a:lnTo>
                <a:lnTo>
                  <a:pt x="66714" y="379725"/>
                </a:lnTo>
                <a:lnTo>
                  <a:pt x="84747" y="422771"/>
                </a:lnTo>
                <a:lnTo>
                  <a:pt x="104611" y="464753"/>
                </a:lnTo>
                <a:lnTo>
                  <a:pt x="126251" y="505626"/>
                </a:lnTo>
                <a:lnTo>
                  <a:pt x="149612" y="545344"/>
                </a:lnTo>
                <a:lnTo>
                  <a:pt x="174641" y="583864"/>
                </a:lnTo>
                <a:lnTo>
                  <a:pt x="201282" y="621141"/>
                </a:lnTo>
                <a:lnTo>
                  <a:pt x="229482" y="657130"/>
                </a:lnTo>
                <a:lnTo>
                  <a:pt x="259185" y="691786"/>
                </a:lnTo>
                <a:lnTo>
                  <a:pt x="290338" y="725064"/>
                </a:lnTo>
                <a:lnTo>
                  <a:pt x="322886" y="756921"/>
                </a:lnTo>
                <a:lnTo>
                  <a:pt x="356775" y="787310"/>
                </a:lnTo>
                <a:lnTo>
                  <a:pt x="391950" y="816188"/>
                </a:lnTo>
                <a:lnTo>
                  <a:pt x="428357" y="843510"/>
                </a:lnTo>
                <a:lnTo>
                  <a:pt x="465941" y="869230"/>
                </a:lnTo>
                <a:lnTo>
                  <a:pt x="504648" y="893305"/>
                </a:lnTo>
                <a:lnTo>
                  <a:pt x="544423" y="915690"/>
                </a:lnTo>
                <a:lnTo>
                  <a:pt x="585213" y="936339"/>
                </a:lnTo>
                <a:lnTo>
                  <a:pt x="626962" y="955208"/>
                </a:lnTo>
                <a:lnTo>
                  <a:pt x="669617" y="972253"/>
                </a:lnTo>
                <a:lnTo>
                  <a:pt x="713123" y="987428"/>
                </a:lnTo>
                <a:lnTo>
                  <a:pt x="757425" y="1000690"/>
                </a:lnTo>
                <a:lnTo>
                  <a:pt x="802469" y="1011992"/>
                </a:lnTo>
                <a:lnTo>
                  <a:pt x="848200" y="1021292"/>
                </a:lnTo>
                <a:lnTo>
                  <a:pt x="894565" y="1028543"/>
                </a:lnTo>
                <a:lnTo>
                  <a:pt x="941509" y="1033701"/>
                </a:lnTo>
                <a:lnTo>
                  <a:pt x="988977" y="1036721"/>
                </a:lnTo>
                <a:lnTo>
                  <a:pt x="1036915" y="1037559"/>
                </a:lnTo>
                <a:lnTo>
                  <a:pt x="1085268" y="1036170"/>
                </a:lnTo>
                <a:lnTo>
                  <a:pt x="1133982" y="1032509"/>
                </a:lnTo>
                <a:lnTo>
                  <a:pt x="1176242" y="1027535"/>
                </a:lnTo>
                <a:lnTo>
                  <a:pt x="1218215" y="1020810"/>
                </a:lnTo>
                <a:lnTo>
                  <a:pt x="1259855" y="1012346"/>
                </a:lnTo>
                <a:lnTo>
                  <a:pt x="1301114" y="1002157"/>
                </a:lnTo>
                <a:lnTo>
                  <a:pt x="1032509" y="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725536" y="2796158"/>
            <a:ext cx="1037590" cy="1139190"/>
          </a:xfrm>
          <a:custGeom>
            <a:avLst/>
            <a:gdLst/>
            <a:ahLst/>
            <a:cxnLst/>
            <a:rect l="l" t="t" r="r" b="b"/>
            <a:pathLst>
              <a:path w="1037590" h="1139189">
                <a:moveTo>
                  <a:pt x="1037463" y="0"/>
                </a:moveTo>
                <a:lnTo>
                  <a:pt x="988620" y="1129"/>
                </a:lnTo>
                <a:lnTo>
                  <a:pt x="940360" y="4484"/>
                </a:lnTo>
                <a:lnTo>
                  <a:pt x="892731" y="10015"/>
                </a:lnTo>
                <a:lnTo>
                  <a:pt x="845783" y="17671"/>
                </a:lnTo>
                <a:lnTo>
                  <a:pt x="799566" y="27404"/>
                </a:lnTo>
                <a:lnTo>
                  <a:pt x="754130" y="39162"/>
                </a:lnTo>
                <a:lnTo>
                  <a:pt x="709525" y="52898"/>
                </a:lnTo>
                <a:lnTo>
                  <a:pt x="665800" y="68559"/>
                </a:lnTo>
                <a:lnTo>
                  <a:pt x="623006" y="86097"/>
                </a:lnTo>
                <a:lnTo>
                  <a:pt x="581191" y="105462"/>
                </a:lnTo>
                <a:lnTo>
                  <a:pt x="540406" y="126604"/>
                </a:lnTo>
                <a:lnTo>
                  <a:pt x="500701" y="149473"/>
                </a:lnTo>
                <a:lnTo>
                  <a:pt x="462126" y="174019"/>
                </a:lnTo>
                <a:lnTo>
                  <a:pt x="424729" y="200192"/>
                </a:lnTo>
                <a:lnTo>
                  <a:pt x="388562" y="227943"/>
                </a:lnTo>
                <a:lnTo>
                  <a:pt x="353673" y="257222"/>
                </a:lnTo>
                <a:lnTo>
                  <a:pt x="320113" y="287978"/>
                </a:lnTo>
                <a:lnTo>
                  <a:pt x="287932" y="320162"/>
                </a:lnTo>
                <a:lnTo>
                  <a:pt x="257178" y="353724"/>
                </a:lnTo>
                <a:lnTo>
                  <a:pt x="227903" y="388615"/>
                </a:lnTo>
                <a:lnTo>
                  <a:pt x="200156" y="424784"/>
                </a:lnTo>
                <a:lnTo>
                  <a:pt x="173986" y="462182"/>
                </a:lnTo>
                <a:lnTo>
                  <a:pt x="149443" y="500758"/>
                </a:lnTo>
                <a:lnTo>
                  <a:pt x="126578" y="540463"/>
                </a:lnTo>
                <a:lnTo>
                  <a:pt x="105440" y="581247"/>
                </a:lnTo>
                <a:lnTo>
                  <a:pt x="86078" y="623060"/>
                </a:lnTo>
                <a:lnTo>
                  <a:pt x="68544" y="665852"/>
                </a:lnTo>
                <a:lnTo>
                  <a:pt x="52885" y="709574"/>
                </a:lnTo>
                <a:lnTo>
                  <a:pt x="39153" y="754175"/>
                </a:lnTo>
                <a:lnTo>
                  <a:pt x="27397" y="799606"/>
                </a:lnTo>
                <a:lnTo>
                  <a:pt x="17667" y="845817"/>
                </a:lnTo>
                <a:lnTo>
                  <a:pt x="10012" y="892758"/>
                </a:lnTo>
                <a:lnTo>
                  <a:pt x="4483" y="940379"/>
                </a:lnTo>
                <a:lnTo>
                  <a:pt x="1129" y="988631"/>
                </a:lnTo>
                <a:lnTo>
                  <a:pt x="0" y="1037463"/>
                </a:lnTo>
                <a:lnTo>
                  <a:pt x="309" y="1062892"/>
                </a:lnTo>
                <a:lnTo>
                  <a:pt x="1238" y="1088310"/>
                </a:lnTo>
                <a:lnTo>
                  <a:pt x="2786" y="1113704"/>
                </a:lnTo>
                <a:lnTo>
                  <a:pt x="4953" y="1139063"/>
                </a:lnTo>
                <a:lnTo>
                  <a:pt x="1037463" y="1037463"/>
                </a:lnTo>
                <a:lnTo>
                  <a:pt x="1037463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8949943" y="2954782"/>
            <a:ext cx="295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Times New Roman"/>
                <a:cs typeface="Times New Roman"/>
              </a:rPr>
              <a:t>125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435845" y="3812285"/>
            <a:ext cx="295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215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016365" y="4469638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53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130667" y="4364863"/>
            <a:ext cx="295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latin typeface="Times New Roman"/>
                <a:cs typeface="Times New Roman"/>
              </a:rPr>
              <a:t>237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006842" y="3164281"/>
            <a:ext cx="29527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228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021830" y="1888388"/>
            <a:ext cx="348297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31520" marR="5080" indent="-719455">
              <a:lnSpc>
                <a:spcPct val="112500"/>
              </a:lnSpc>
              <a:spcBef>
                <a:spcPts val="100"/>
              </a:spcBef>
            </a:pPr>
            <a:r>
              <a:rPr dirty="0" sz="1600" spc="145" b="1">
                <a:latin typeface="Times New Roman"/>
                <a:cs typeface="Times New Roman"/>
              </a:rPr>
              <a:t>New</a:t>
            </a:r>
            <a:r>
              <a:rPr dirty="0" sz="1600" spc="-245" b="1">
                <a:latin typeface="Times New Roman"/>
                <a:cs typeface="Times New Roman"/>
              </a:rPr>
              <a:t> </a:t>
            </a:r>
            <a:r>
              <a:rPr dirty="0" sz="1600" spc="90" b="1">
                <a:latin typeface="Times New Roman"/>
                <a:cs typeface="Times New Roman"/>
              </a:rPr>
              <a:t>dwellings </a:t>
            </a:r>
            <a:r>
              <a:rPr dirty="0" sz="1600" spc="65" b="1">
                <a:latin typeface="Times New Roman"/>
                <a:cs typeface="Times New Roman"/>
              </a:rPr>
              <a:t>completed </a:t>
            </a:r>
            <a:r>
              <a:rPr dirty="0" sz="1600" spc="85" b="1">
                <a:latin typeface="Times New Roman"/>
                <a:cs typeface="Times New Roman"/>
              </a:rPr>
              <a:t>in </a:t>
            </a:r>
            <a:r>
              <a:rPr dirty="0" sz="1600" spc="30" b="1">
                <a:latin typeface="Times New Roman"/>
                <a:cs typeface="Times New Roman"/>
              </a:rPr>
              <a:t>Ireland,  </a:t>
            </a:r>
            <a:r>
              <a:rPr dirty="0" sz="1600" b="1">
                <a:latin typeface="Times New Roman"/>
                <a:cs typeface="Times New Roman"/>
              </a:rPr>
              <a:t>1996-2015</a:t>
            </a:r>
            <a:r>
              <a:rPr dirty="0" sz="1600" spc="-30" b="1">
                <a:latin typeface="Times New Roman"/>
                <a:cs typeface="Times New Roman"/>
              </a:rPr>
              <a:t> </a:t>
            </a:r>
            <a:r>
              <a:rPr dirty="0" sz="1600" spc="50" b="1">
                <a:latin typeface="Times New Roman"/>
                <a:cs typeface="Times New Roman"/>
              </a:rPr>
              <a:t>(thousands)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7054595" y="528218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D0CE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827007" y="5282184"/>
            <a:ext cx="106680" cy="108585"/>
          </a:xfrm>
          <a:custGeom>
            <a:avLst/>
            <a:gdLst/>
            <a:ahLst/>
            <a:cxnLst/>
            <a:rect l="l" t="t" r="r" b="b"/>
            <a:pathLst>
              <a:path w="106679" h="108585">
                <a:moveTo>
                  <a:pt x="0" y="108203"/>
                </a:moveTo>
                <a:lnTo>
                  <a:pt x="106679" y="108203"/>
                </a:lnTo>
                <a:lnTo>
                  <a:pt x="106679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7670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7054595" y="5596128"/>
            <a:ext cx="108585" cy="106680"/>
          </a:xfrm>
          <a:custGeom>
            <a:avLst/>
            <a:gdLst/>
            <a:ahLst/>
            <a:cxnLst/>
            <a:rect l="l" t="t" r="r" b="b"/>
            <a:pathLst>
              <a:path w="108584" h="106679">
                <a:moveTo>
                  <a:pt x="0" y="106680"/>
                </a:moveTo>
                <a:lnTo>
                  <a:pt x="108203" y="106680"/>
                </a:lnTo>
                <a:lnTo>
                  <a:pt x="108203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D5DC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8827007" y="5596128"/>
            <a:ext cx="106680" cy="106680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106680"/>
                </a:moveTo>
                <a:lnTo>
                  <a:pt x="106679" y="106680"/>
                </a:lnTo>
                <a:lnTo>
                  <a:pt x="106679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8496A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8972168" y="5096451"/>
            <a:ext cx="1582420" cy="65341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 spc="75">
                <a:latin typeface="Times New Roman"/>
                <a:cs typeface="Times New Roman"/>
              </a:rPr>
              <a:t>Urban/GDA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75">
                <a:latin typeface="Times New Roman"/>
                <a:cs typeface="Times New Roman"/>
              </a:rPr>
              <a:t>houses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dirty="0" sz="1400" spc="60">
                <a:latin typeface="Times New Roman"/>
                <a:cs typeface="Times New Roman"/>
              </a:rPr>
              <a:t>Rural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40">
                <a:latin typeface="Times New Roman"/>
                <a:cs typeface="Times New Roman"/>
              </a:rPr>
              <a:t>one-offs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054595" y="5908547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4" h="108585">
                <a:moveTo>
                  <a:pt x="0" y="108203"/>
                </a:moveTo>
                <a:lnTo>
                  <a:pt x="108203" y="108203"/>
                </a:lnTo>
                <a:lnTo>
                  <a:pt x="108203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7200138" y="5096451"/>
            <a:ext cx="1367790" cy="967105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 spc="75">
                <a:latin typeface="Times New Roman"/>
                <a:cs typeface="Times New Roman"/>
              </a:rPr>
              <a:t>Urban/GDA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apts</a:t>
            </a:r>
            <a:endParaRPr sz="1400">
              <a:latin typeface="Times New Roman"/>
              <a:cs typeface="Times New Roman"/>
            </a:endParaRPr>
          </a:p>
          <a:p>
            <a:pPr marL="12700" marR="457200">
              <a:lnSpc>
                <a:spcPct val="147000"/>
              </a:lnSpc>
            </a:pPr>
            <a:r>
              <a:rPr dirty="0" sz="1400" spc="60">
                <a:latin typeface="Times New Roman"/>
                <a:cs typeface="Times New Roman"/>
              </a:rPr>
              <a:t>Rural </a:t>
            </a:r>
            <a:r>
              <a:rPr dirty="0" sz="1400" spc="75">
                <a:latin typeface="Times New Roman"/>
                <a:cs typeface="Times New Roman"/>
              </a:rPr>
              <a:t>apts  Other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80">
                <a:latin typeface="Times New Roman"/>
                <a:cs typeface="Times New Roman"/>
              </a:rPr>
              <a:t>rural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172836" y="6519468"/>
            <a:ext cx="69386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 i="1">
                <a:latin typeface="Times New Roman"/>
                <a:cs typeface="Times New Roman"/>
              </a:rPr>
              <a:t>Source: </a:t>
            </a:r>
            <a:r>
              <a:rPr dirty="0" sz="1400" spc="35" i="1">
                <a:latin typeface="Times New Roman"/>
                <a:cs typeface="Times New Roman"/>
              </a:rPr>
              <a:t>Author </a:t>
            </a:r>
            <a:r>
              <a:rPr dirty="0" sz="1400" spc="-10" i="1">
                <a:latin typeface="Times New Roman"/>
                <a:cs typeface="Times New Roman"/>
              </a:rPr>
              <a:t>calculations, </a:t>
            </a:r>
            <a:r>
              <a:rPr dirty="0" sz="1400" spc="-40" i="1">
                <a:latin typeface="Times New Roman"/>
                <a:cs typeface="Times New Roman"/>
              </a:rPr>
              <a:t>based </a:t>
            </a:r>
            <a:r>
              <a:rPr dirty="0" sz="1400" i="1">
                <a:latin typeface="Times New Roman"/>
                <a:cs typeface="Times New Roman"/>
              </a:rPr>
              <a:t>on </a:t>
            </a:r>
            <a:r>
              <a:rPr dirty="0" sz="1400" spc="50" i="1">
                <a:latin typeface="Times New Roman"/>
                <a:cs typeface="Times New Roman"/>
              </a:rPr>
              <a:t>CSO </a:t>
            </a:r>
            <a:r>
              <a:rPr dirty="0" sz="1400" spc="15" i="1">
                <a:latin typeface="Times New Roman"/>
                <a:cs typeface="Times New Roman"/>
              </a:rPr>
              <a:t>Census </a:t>
            </a:r>
            <a:r>
              <a:rPr dirty="0" sz="1400" i="1">
                <a:latin typeface="Times New Roman"/>
                <a:cs typeface="Times New Roman"/>
              </a:rPr>
              <a:t>and </a:t>
            </a:r>
            <a:r>
              <a:rPr dirty="0" sz="1400" spc="20" i="1">
                <a:latin typeface="Times New Roman"/>
                <a:cs typeface="Times New Roman"/>
              </a:rPr>
              <a:t>Dept </a:t>
            </a:r>
            <a:r>
              <a:rPr dirty="0" sz="1400" spc="-40" i="1">
                <a:latin typeface="Times New Roman"/>
                <a:cs typeface="Times New Roman"/>
              </a:rPr>
              <a:t>of </a:t>
            </a:r>
            <a:r>
              <a:rPr dirty="0" sz="1400" spc="20" i="1">
                <a:latin typeface="Times New Roman"/>
                <a:cs typeface="Times New Roman"/>
              </a:rPr>
              <a:t>Environment/Housing</a:t>
            </a:r>
            <a:r>
              <a:rPr dirty="0" sz="1400" spc="-55" i="1">
                <a:latin typeface="Times New Roman"/>
                <a:cs typeface="Times New Roman"/>
              </a:rPr>
              <a:t> </a:t>
            </a:r>
            <a:r>
              <a:rPr dirty="0" sz="1400" spc="5" i="1">
                <a:latin typeface="Times New Roman"/>
                <a:cs typeface="Times New Roman"/>
              </a:rPr>
              <a:t>statistics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Ronan Lyons</dc:creator>
  <dc:title>Can Twitter get me published?</dc:title>
  <dcterms:created xsi:type="dcterms:W3CDTF">2018-11-19T12:15:41Z</dcterms:created>
  <dcterms:modified xsi:type="dcterms:W3CDTF">2018-11-19T12:15:41Z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2018-11-19T00:00:00Z</vt:filetime>
  </property>
</Properties>
</file>